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188.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8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189.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8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837" r:id="rId3"/>
    <p:sldMasterId id="2147483838" r:id="rId4"/>
    <p:sldMasterId id="2147483839" r:id="rId5"/>
    <p:sldMasterId id="2147483840" r:id="rId6"/>
    <p:sldMasterId id="214748384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5143500" cx="9144000"/>
  <p:notesSz cx="6858000" cy="9144000"/>
  <p:embeddedFontLst>
    <p:embeddedFont>
      <p:font typeface="Poppins"/>
      <p:regular r:id="rId43"/>
      <p:bold r:id="rId44"/>
      <p:italic r:id="rId45"/>
      <p:boldItalic r:id="rId46"/>
    </p:embeddedFont>
    <p:embeddedFont>
      <p:font typeface="DM Mono Medium"/>
      <p:regular r:id="rId47"/>
      <p:italic r:id="rId48"/>
    </p:embeddedFont>
    <p:embeddedFont>
      <p:font typeface="Poppins Light"/>
      <p:regular r:id="rId49"/>
      <p:bold r:id="rId50"/>
      <p:italic r:id="rId51"/>
      <p:boldItalic r:id="rId52"/>
    </p:embeddedFont>
    <p:embeddedFont>
      <p:font typeface="Poppins Medium"/>
      <p:regular r:id="rId53"/>
      <p:bold r:id="rId54"/>
      <p:italic r:id="rId55"/>
      <p:boldItalic r:id="rId56"/>
    </p:embeddedFont>
    <p:embeddedFont>
      <p:font typeface="Poppins SemiBold"/>
      <p:regular r:id="rId57"/>
      <p:bold r:id="rId58"/>
      <p:italic r:id="rId59"/>
      <p:boldItalic r:id="rId60"/>
    </p:embeddedFont>
    <p:embeddedFont>
      <p:font typeface="Fraunces Light"/>
      <p:regular r:id="rId61"/>
      <p:bold r:id="rId62"/>
      <p:italic r:id="rId63"/>
      <p:boldItalic r:id="rId64"/>
    </p:embeddedFont>
    <p:embeddedFont>
      <p:font typeface="DM Mono"/>
      <p:regular r:id="rId65"/>
      <p: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font" Target="fonts/DMMonoMedium-italic.fntdata"/><Relationship Id="rId47" Type="http://schemas.openxmlformats.org/officeDocument/2006/relationships/font" Target="fonts/DMMonoMedium-regular.fntdata"/><Relationship Id="rId49" Type="http://schemas.openxmlformats.org/officeDocument/2006/relationships/font" Target="fonts/PoppinsLight-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FrauncesLight-bold.fntdata"/><Relationship Id="rId61" Type="http://schemas.openxmlformats.org/officeDocument/2006/relationships/font" Target="fonts/FrauncesLight-regular.fntdata"/><Relationship Id="rId20" Type="http://schemas.openxmlformats.org/officeDocument/2006/relationships/slide" Target="slides/slide12.xml"/><Relationship Id="rId64" Type="http://schemas.openxmlformats.org/officeDocument/2006/relationships/font" Target="fonts/FrauncesLight-boldItalic.fntdata"/><Relationship Id="rId63" Type="http://schemas.openxmlformats.org/officeDocument/2006/relationships/font" Target="fonts/FrauncesLight-italic.fntdata"/><Relationship Id="rId22" Type="http://schemas.openxmlformats.org/officeDocument/2006/relationships/slide" Target="slides/slide14.xml"/><Relationship Id="rId66" Type="http://schemas.openxmlformats.org/officeDocument/2006/relationships/font" Target="fonts/DMMono-italic.fntdata"/><Relationship Id="rId21" Type="http://schemas.openxmlformats.org/officeDocument/2006/relationships/slide" Target="slides/slide13.xml"/><Relationship Id="rId65" Type="http://schemas.openxmlformats.org/officeDocument/2006/relationships/font" Target="fonts/DMMono-regular.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PoppinsSemiBold-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PoppinsLight-italic.fntdata"/><Relationship Id="rId50" Type="http://schemas.openxmlformats.org/officeDocument/2006/relationships/font" Target="fonts/PoppinsLight-bold.fntdata"/><Relationship Id="rId53" Type="http://schemas.openxmlformats.org/officeDocument/2006/relationships/font" Target="fonts/PoppinsMedium-regular.fntdata"/><Relationship Id="rId52" Type="http://schemas.openxmlformats.org/officeDocument/2006/relationships/font" Target="fonts/PoppinsLight-boldItalic.fntdata"/><Relationship Id="rId11" Type="http://schemas.openxmlformats.org/officeDocument/2006/relationships/slide" Target="slides/slide3.xml"/><Relationship Id="rId55" Type="http://schemas.openxmlformats.org/officeDocument/2006/relationships/font" Target="fonts/PoppinsMedium-italic.fntdata"/><Relationship Id="rId10" Type="http://schemas.openxmlformats.org/officeDocument/2006/relationships/slide" Target="slides/slide2.xml"/><Relationship Id="rId54" Type="http://schemas.openxmlformats.org/officeDocument/2006/relationships/font" Target="fonts/PoppinsMedium-bold.fntdata"/><Relationship Id="rId13" Type="http://schemas.openxmlformats.org/officeDocument/2006/relationships/slide" Target="slides/slide5.xml"/><Relationship Id="rId57" Type="http://schemas.openxmlformats.org/officeDocument/2006/relationships/font" Target="fonts/PoppinsSemiBold-regular.fntdata"/><Relationship Id="rId12" Type="http://schemas.openxmlformats.org/officeDocument/2006/relationships/slide" Target="slides/slide4.xml"/><Relationship Id="rId56" Type="http://schemas.openxmlformats.org/officeDocument/2006/relationships/font" Target="fonts/PoppinsMedium-boldItalic.fntdata"/><Relationship Id="rId15" Type="http://schemas.openxmlformats.org/officeDocument/2006/relationships/slide" Target="slides/slide7.xml"/><Relationship Id="rId59" Type="http://schemas.openxmlformats.org/officeDocument/2006/relationships/font" Target="fonts/PoppinsSemiBold-italic.fntdata"/><Relationship Id="rId14" Type="http://schemas.openxmlformats.org/officeDocument/2006/relationships/slide" Target="slides/slide6.xml"/><Relationship Id="rId58" Type="http://schemas.openxmlformats.org/officeDocument/2006/relationships/font" Target="fonts/PoppinsSemiBold-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369bacbadc2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369bacbadc2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9bcfb9136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39bcfb9136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With Workato API Management, teams can design, deploy, and monitor APIs all in one place—no code needed. You get enterprise-grade security with built-in authentication, authorization, and centralized logging, plus a self-service developer portal for easy discovery and reuse. It’s a unified platform that accelerates AI and automation by making your APIs accessible not just to developers—but also to AI agents via MCP. Whether you’re scaling API access across teams or enabling intelligent experiences, Workato delivers the governance, visibility, and performance you need.</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Quick discovery</a:t>
            </a:r>
            <a:r>
              <a:rPr lang="en">
                <a:solidFill>
                  <a:schemeClr val="dk1"/>
                </a:solidFill>
              </a:rPr>
              <a:t> -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Are you integrating AI agents into your workflows today or planning to?</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Do you need API management as part of a broader automation strategy, or as a standalone solution?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Are your APIs primarily internal/B2B, or public-facing with monetization requirements?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Are you managing APIs across multiple gateways today, and struggling with inconsistent governance?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latin typeface="Poppins"/>
              <a:ea typeface="Poppins"/>
              <a:cs typeface="Poppins"/>
              <a:sym typeface="Poppins"/>
            </a:endParaRPr>
          </a:p>
          <a:p>
            <a:pPr indent="0" lvl="0" marL="0" rtl="0" algn="l">
              <a:spcBef>
                <a:spcPts val="1200"/>
              </a:spcBef>
              <a:spcAft>
                <a:spcPts val="0"/>
              </a:spcAft>
              <a:buNone/>
            </a:pPr>
            <a:r>
              <a:t/>
            </a:r>
            <a:endParaRPr sz="20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369bacbadc2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369bacbadc2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39bcfb91367_0_3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39bcfb91367_0_3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Poppins"/>
                <a:ea typeface="Poppins"/>
                <a:cs typeface="Poppins"/>
                <a:sym typeface="Poppins"/>
              </a:rPr>
              <a:t>With Workato EDI powered by Orderful, we’ve modernized EDI from end to end. You build once, reuse everywhere — while real-time validation and AI through the EDI Genie help teams fix issues instantly. Together, Orderful and Workato eliminate the manual, error-prone side of EDI and deliver faster, smarter, enterprise-grade connectivity.</a:t>
            </a:r>
            <a:endParaRPr sz="14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t/>
            </a:r>
            <a:endParaRPr sz="14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rPr lang="en" sz="1400">
                <a:solidFill>
                  <a:schemeClr val="dk1"/>
                </a:solidFill>
                <a:latin typeface="Poppins"/>
                <a:ea typeface="Poppins"/>
                <a:cs typeface="Poppins"/>
                <a:sym typeface="Poppins"/>
              </a:rPr>
              <a:t>Features</a:t>
            </a:r>
            <a:endParaRPr sz="1400">
              <a:solidFill>
                <a:schemeClr val="dk1"/>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b="1" lang="en">
                <a:solidFill>
                  <a:srgbClr val="133440"/>
                </a:solidFill>
                <a:latin typeface="Poppins"/>
                <a:ea typeface="Poppins"/>
                <a:cs typeface="Poppins"/>
                <a:sym typeface="Poppins"/>
              </a:rPr>
              <a:t>Pre-built trading partner configurations</a:t>
            </a:r>
            <a:r>
              <a:rPr lang="en">
                <a:solidFill>
                  <a:srgbClr val="133440"/>
                </a:solidFill>
                <a:latin typeface="Poppins"/>
                <a:ea typeface="Poppins"/>
                <a:cs typeface="Poppins"/>
                <a:sym typeface="Poppins"/>
              </a:rPr>
              <a:t> - Streamlines trading partner onboarding with reusable EDI workflows.</a:t>
            </a:r>
            <a:endParaRPr>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b="1" lang="en">
                <a:solidFill>
                  <a:srgbClr val="133440"/>
                </a:solidFill>
                <a:latin typeface="Poppins"/>
                <a:ea typeface="Poppins"/>
                <a:cs typeface="Poppins"/>
                <a:sym typeface="Poppins"/>
              </a:rPr>
              <a:t>Real-time validation and visibility </a:t>
            </a:r>
            <a:r>
              <a:rPr lang="en">
                <a:solidFill>
                  <a:srgbClr val="133440"/>
                </a:solidFill>
                <a:latin typeface="Poppins"/>
                <a:ea typeface="Poppins"/>
                <a:cs typeface="Poppins"/>
                <a:sym typeface="Poppins"/>
              </a:rPr>
              <a:t>- Automatically detects and resolves errors before they cause chargebacks or delays.</a:t>
            </a:r>
            <a:endParaRPr>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b="1" lang="en">
                <a:solidFill>
                  <a:srgbClr val="133440"/>
                </a:solidFill>
                <a:latin typeface="Poppins"/>
                <a:ea typeface="Poppins"/>
                <a:cs typeface="Poppins"/>
                <a:sym typeface="Poppins"/>
              </a:rPr>
              <a:t>End-to-end automation and orchestration </a:t>
            </a:r>
            <a:r>
              <a:rPr lang="en">
                <a:solidFill>
                  <a:srgbClr val="133440"/>
                </a:solidFill>
                <a:latin typeface="Poppins"/>
                <a:ea typeface="Poppins"/>
                <a:cs typeface="Poppins"/>
                <a:sym typeface="Poppins"/>
              </a:rPr>
              <a:t> - Connects EDI data  to ERP, CRM, WMS, and other systems through Workato’s low-code platform</a:t>
            </a:r>
            <a:endParaRPr>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b="1" lang="en">
                <a:solidFill>
                  <a:srgbClr val="133440"/>
                </a:solidFill>
                <a:latin typeface="Poppins"/>
                <a:ea typeface="Poppins"/>
                <a:cs typeface="Poppins"/>
                <a:sym typeface="Poppins"/>
              </a:rPr>
              <a:t>EDI Genie for AI-assisted troubleshooting </a:t>
            </a:r>
            <a:r>
              <a:rPr lang="en">
                <a:solidFill>
                  <a:srgbClr val="133440"/>
                </a:solidFill>
                <a:latin typeface="Poppins"/>
                <a:ea typeface="Poppins"/>
                <a:cs typeface="Poppins"/>
                <a:sym typeface="Poppins"/>
              </a:rPr>
              <a:t> - Guides users to quickly diagnose, fix, and test EDI issues directly within the Workato platform.</a:t>
            </a:r>
            <a:br>
              <a:rPr lang="en">
                <a:solidFill>
                  <a:srgbClr val="133440"/>
                </a:solidFill>
                <a:latin typeface="Poppins"/>
                <a:ea typeface="Poppins"/>
                <a:cs typeface="Poppins"/>
                <a:sym typeface="Poppins"/>
              </a:rPr>
            </a:br>
            <a:endParaRPr sz="14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lang="en" sz="1400">
                <a:solidFill>
                  <a:schemeClr val="dk1"/>
                </a:solidFill>
                <a:latin typeface="Poppins"/>
                <a:ea typeface="Poppins"/>
                <a:cs typeface="Poppins"/>
                <a:sym typeface="Poppins"/>
              </a:rPr>
              <a:t>Benefits</a:t>
            </a:r>
            <a:endParaRPr sz="1400">
              <a:solidFill>
                <a:schemeClr val="dk1"/>
              </a:solidFill>
              <a:latin typeface="Poppins"/>
              <a:ea typeface="Poppins"/>
              <a:cs typeface="Poppins"/>
              <a:sym typeface="Poppins"/>
            </a:endParaRPr>
          </a:p>
          <a:p>
            <a:pPr indent="-317500" lvl="0" marL="457200" rtl="0" algn="l">
              <a:lnSpc>
                <a:spcPct val="115000"/>
              </a:lnSpc>
              <a:spcBef>
                <a:spcPts val="1200"/>
              </a:spcBef>
              <a:spcAft>
                <a:spcPts val="0"/>
              </a:spcAft>
              <a:buClr>
                <a:schemeClr val="dk1"/>
              </a:buClr>
              <a:buSzPts val="1400"/>
              <a:buChar char="●"/>
            </a:pPr>
            <a:r>
              <a:rPr lang="en" sz="1400">
                <a:solidFill>
                  <a:schemeClr val="dk1"/>
                </a:solidFill>
                <a:latin typeface="Poppins"/>
                <a:ea typeface="Poppins"/>
                <a:cs typeface="Poppins"/>
                <a:sym typeface="Poppins"/>
              </a:rPr>
              <a:t>90% reduction in custom mapping and IT overhead - Self-service setup removes dependency on specialized EDI developers.</a:t>
            </a:r>
            <a:endParaRPr sz="1400">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latin typeface="Poppins"/>
                <a:ea typeface="Poppins"/>
                <a:cs typeface="Poppins"/>
                <a:sym typeface="Poppins"/>
              </a:rPr>
              <a:t>Faster partner onboarding—go live in days, not months - Onboard once, reuse across many partners.</a:t>
            </a:r>
            <a:endParaRPr sz="1400">
              <a:solidFill>
                <a:schemeClr val="dk1"/>
              </a:solidFill>
              <a:latin typeface="Poppins"/>
              <a:ea typeface="Poppins"/>
              <a:cs typeface="Poppins"/>
              <a:sym typeface="Poppins"/>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latin typeface="Poppins"/>
                <a:ea typeface="Poppins"/>
                <a:cs typeface="Poppins"/>
                <a:sym typeface="Poppins"/>
              </a:rPr>
              <a:t>Smarter, more resilient EDI operations with AI - EDI Genie reduces manual effort, speeds error resolution, and ensures business continuity.</a:t>
            </a:r>
            <a:br>
              <a:rPr lang="en" sz="1400">
                <a:solidFill>
                  <a:schemeClr val="dk1"/>
                </a:solidFill>
                <a:latin typeface="Poppins"/>
                <a:ea typeface="Poppins"/>
                <a:cs typeface="Poppins"/>
                <a:sym typeface="Poppins"/>
              </a:rPr>
            </a:br>
            <a:endParaRPr sz="14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400">
              <a:solidFill>
                <a:schemeClr val="dk1"/>
              </a:solidFill>
              <a:latin typeface="Poppins"/>
              <a:ea typeface="Poppins"/>
              <a:cs typeface="Poppins"/>
              <a:sym typeface="Poppi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39bcfb91367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39bcfb91367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When customers choose EDI by Workato, they’re not just getting technology—they’re getting a streamlined experience from day one.</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We start with a </a:t>
            </a:r>
            <a:r>
              <a:rPr b="1" lang="en" sz="1400">
                <a:solidFill>
                  <a:schemeClr val="dk1"/>
                </a:solidFill>
              </a:rPr>
              <a:t>single contract</a:t>
            </a:r>
            <a:r>
              <a:rPr lang="en" sz="1400">
                <a:solidFill>
                  <a:schemeClr val="dk1"/>
                </a:solidFill>
              </a:rPr>
              <a:t>, so you purchase everything through Workato and avoid juggling multiple vendors or billing processes.</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From there, we deliver </a:t>
            </a:r>
            <a:r>
              <a:rPr b="1" lang="en" sz="1400">
                <a:solidFill>
                  <a:schemeClr val="dk1"/>
                </a:solidFill>
              </a:rPr>
              <a:t>unified onboarding</a:t>
            </a:r>
            <a:r>
              <a:rPr lang="en" sz="1400">
                <a:solidFill>
                  <a:schemeClr val="dk1"/>
                </a:solidFill>
              </a:rPr>
              <a:t>—our team leads the setup, aligning every step with your integration and orchestration goals, so you hit the ground running.</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And it doesn’t stop at go-live. With a </a:t>
            </a:r>
            <a:r>
              <a:rPr b="1" lang="en" sz="1400">
                <a:solidFill>
                  <a:schemeClr val="dk1"/>
                </a:solidFill>
              </a:rPr>
              <a:t>single point of support</a:t>
            </a:r>
            <a:r>
              <a:rPr lang="en" sz="1400">
                <a:solidFill>
                  <a:schemeClr val="dk1"/>
                </a:solidFill>
              </a:rPr>
              <a:t>, you have one team that has full visibility into your environment, making it faster and easier to resolve issues and keep your operations running smoothly.</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It’s a single, consistent journey—from first handshake to full scale.</a:t>
            </a:r>
            <a:endParaRPr sz="1400">
              <a:solidFill>
                <a:schemeClr val="dk1"/>
              </a:solidFill>
            </a:endParaRPr>
          </a:p>
          <a:p>
            <a:pPr indent="0" lvl="0" marL="0" rtl="0" algn="l">
              <a:spcBef>
                <a:spcPts val="1200"/>
              </a:spcBef>
              <a:spcAft>
                <a:spcPts val="0"/>
              </a:spcAft>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39bcfb91367_0_1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39bcfb91367_0_1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Poppins"/>
                <a:ea typeface="Poppins"/>
                <a:cs typeface="Poppins"/>
                <a:sym typeface="Poppins"/>
              </a:rPr>
              <a:t>Our EDI connector makes it easy to create and read documents, map them visually, and support key standards like X12, EDIFACT, and HL7. This simplifies partner onboarding, reduces errors, and ensures EDI flows connect directly into your core systems for faster, more reliable B2B communication.</a:t>
            </a:r>
            <a:endParaRPr sz="1400">
              <a:solidFill>
                <a:schemeClr val="dk1"/>
              </a:solidFill>
              <a:latin typeface="Poppins"/>
              <a:ea typeface="Poppins"/>
              <a:cs typeface="Poppins"/>
              <a:sym typeface="Poppins"/>
            </a:endParaRPr>
          </a:p>
          <a:p>
            <a:pPr indent="0" lvl="0" marL="0" rtl="0" algn="l">
              <a:spcBef>
                <a:spcPts val="0"/>
              </a:spcBef>
              <a:spcAft>
                <a:spcPts val="0"/>
              </a:spcAft>
              <a:buNone/>
            </a:pPr>
            <a:r>
              <a:t/>
            </a:r>
            <a:endParaRPr sz="1500">
              <a:solidFill>
                <a:schemeClr val="dk1"/>
              </a:solidFill>
              <a:latin typeface="Poppins"/>
              <a:ea typeface="Poppins"/>
              <a:cs typeface="Poppins"/>
              <a:sym typeface="Poppi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369bacbadc2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369bacbadc2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397d13c423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397d13c423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All Data Integration Patterns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Resilient Data Pipelines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Transformation Flexibility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DataOps &amp; FinOps Support </a:t>
            </a:r>
            <a:endParaRPr sz="1500">
              <a:solidFill>
                <a:schemeClr val="dk1"/>
              </a:solidFill>
              <a:latin typeface="Poppins"/>
              <a:ea typeface="Poppins"/>
              <a:cs typeface="Poppins"/>
              <a:sym typeface="Poppi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39d834e2b4e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39d834e2b4e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So as we discussed, we provide the unified experience of ETL, ELT, Activation, APIs, but there was still something lacking and we heard a need for seamless data replication, with schema drift support to build a operational data store (aka ODS) and make it easy to do so.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370249ac3b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370249ac3b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a0227a7f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3a0227a7f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397d13c423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397d13c423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solidFill>
                  <a:schemeClr val="dk1"/>
                </a:solidFill>
                <a:latin typeface="Poppins"/>
                <a:ea typeface="Poppins"/>
                <a:cs typeface="Poppins"/>
                <a:sym typeface="Poppins"/>
              </a:rPr>
              <a:t>Workato MDM gives you a fast track to clean, unified, and trustworthy data across systems.</a:t>
            </a:r>
            <a:endParaRPr sz="15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lang="en" sz="1500">
                <a:solidFill>
                  <a:schemeClr val="dk1"/>
                </a:solidFill>
                <a:latin typeface="Poppins"/>
                <a:ea typeface="Poppins"/>
                <a:cs typeface="Poppins"/>
                <a:sym typeface="Poppins"/>
              </a:rPr>
              <a:t>First, we ensure data accuracy and consistency by combining validations, enrichment services like D&amp;B, and fuzzy matching for deduplication—all backed by human-in-the-loop workflows.</a:t>
            </a:r>
            <a:endParaRPr sz="15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lang="en" sz="1500">
                <a:solidFill>
                  <a:schemeClr val="dk1"/>
                </a:solidFill>
                <a:latin typeface="Poppins"/>
                <a:ea typeface="Poppins"/>
                <a:cs typeface="Poppins"/>
                <a:sym typeface="Poppins"/>
              </a:rPr>
              <a:t>Second, our MDM Accelerator helps you move faster—you get prebuilt schema manifests, CRUD-enabled recipes, and real-time ingestion out of the box, so you can focus on value, not infrastructure.</a:t>
            </a:r>
            <a:endParaRPr sz="15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lang="en" sz="1500">
                <a:solidFill>
                  <a:schemeClr val="dk1"/>
                </a:solidFill>
                <a:latin typeface="Poppins"/>
                <a:ea typeface="Poppins"/>
                <a:cs typeface="Poppins"/>
                <a:sym typeface="Poppins"/>
              </a:rPr>
              <a:t>And third, with real-time audit trails, access controls, and stewardship tools, you’re set up to govern securely at scale—supporting everything from compliance to operational integrity.</a:t>
            </a:r>
            <a:endParaRPr sz="15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t/>
            </a:r>
            <a:endParaRPr sz="1500">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369bacbadc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369bacbadc2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39d834e2b4e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39d834e2b4e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39d834e2b4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39d834e2b4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9d834e2b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39d834e2b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39d834e2b4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39d834e2b4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“Workato Enterprise MCP is how enterprises make AI agents truly productive. Instead of letting agents rely on risky raw API calls, we give them pre-built, composable MCP servers that are secure, governed, and ready to use.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over 100 servers already built — spanning Salesforce, Workday, Gong, and more than 12,000 apps — agents can instantly take real actions across your stack. And because servers are composable, you’re not limited to one system at a time; you can combine CRM, ERP, HR, and more into complex workflows without custom build.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Unlike open-source or DIY MCP hosting, Workato provides fully managed, serverless infrastructure — no code, no dependencies, no token management. You get enterprise-grade uptime with enterprise governance built-in: user-level security, rate limits, MFA, and full audit trails.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outcome is simple: faster deployment, lower risk, and AI agents that don’t just chat — they act, safely and reliably, across the enterprise.”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3a42475b9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3a42475b9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3af755d75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3af755d75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38856923eb3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38856923eb3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397d13c423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397d13c423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AIRO is Workato's AI-driven, intent-based, real-time orchestrator—designed to help you build faster and smarter by understanding </a:t>
            </a:r>
            <a:r>
              <a:rPr i="1" lang="en">
                <a:solidFill>
                  <a:schemeClr val="dk1"/>
                </a:solidFill>
              </a:rPr>
              <a:t>your</a:t>
            </a:r>
            <a:r>
              <a:rPr lang="en">
                <a:solidFill>
                  <a:schemeClr val="dk1"/>
                </a:solidFill>
              </a:rPr>
              <a:t> role and </a:t>
            </a:r>
            <a:r>
              <a:rPr i="1" lang="en">
                <a:solidFill>
                  <a:schemeClr val="dk1"/>
                </a:solidFill>
              </a:rPr>
              <a:t>your</a:t>
            </a:r>
            <a:r>
              <a:rPr lang="en">
                <a:solidFill>
                  <a:schemeClr val="dk1"/>
                </a:solidFill>
              </a:rPr>
              <a:t> workspace.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AIRO knows your context and delivers: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Personalized Experience</a:t>
            </a:r>
            <a:r>
              <a:rPr lang="en">
                <a:solidFill>
                  <a:schemeClr val="dk1"/>
                </a:solidFill>
              </a:rPr>
              <a:t> - A unified homepage with tailored suggestions based on your role and work patterns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Always Available</a:t>
            </a:r>
            <a:r>
              <a:rPr lang="en">
                <a:solidFill>
                  <a:schemeClr val="dk1"/>
                </a:solidFill>
              </a:rPr>
              <a:t> - Chat with AIRO anywhere in the platform for fast, relevant answers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Goal-Driven Building</a:t>
            </a:r>
            <a:r>
              <a:rPr lang="en">
                <a:solidFill>
                  <a:schemeClr val="dk1"/>
                </a:solidFill>
              </a:rPr>
              <a:t> - Describe what you want to achieve, and AIRO auto-generates complete solutions—whether that's recipes, API recipes, or Genies—all optimized for the best results"</a:t>
            </a:r>
            <a:endParaRPr b="1">
              <a:solidFill>
                <a:schemeClr val="dk1"/>
              </a:solidFill>
            </a:endParaRPr>
          </a:p>
          <a:p>
            <a:pPr indent="0" lvl="0" marL="0" rtl="0" algn="l">
              <a:lnSpc>
                <a:spcPct val="115000"/>
              </a:lnSpc>
              <a:spcBef>
                <a:spcPts val="1200"/>
              </a:spcBef>
              <a:spcAft>
                <a:spcPts val="0"/>
              </a:spcAft>
              <a:buNone/>
            </a:pPr>
            <a:r>
              <a:rPr lang="en">
                <a:solidFill>
                  <a:schemeClr val="dk1"/>
                </a:solidFill>
              </a:rPr>
              <a:t>Beyond building, AIRO helps you move faster by: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Seamlessly resuming work where you left off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Fixing issues automatically or guiding you through resolution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Proactively monitoring for problems before they impact your workflows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At Workato, speed matters. AIRO turns intent into action—so you spend less time figuring out </a:t>
            </a:r>
            <a:r>
              <a:rPr i="1" lang="en">
                <a:solidFill>
                  <a:schemeClr val="dk1"/>
                </a:solidFill>
              </a:rPr>
              <a:t>how</a:t>
            </a:r>
            <a:r>
              <a:rPr lang="en">
                <a:solidFill>
                  <a:schemeClr val="dk1"/>
                </a:solidFill>
              </a:rPr>
              <a:t> and more time delivering </a:t>
            </a:r>
            <a:r>
              <a:rPr i="1" lang="en">
                <a:solidFill>
                  <a:schemeClr val="dk1"/>
                </a:solidFill>
              </a:rPr>
              <a:t>results</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Quick discovery</a:t>
            </a:r>
            <a:r>
              <a:rPr lang="en">
                <a:solidFill>
                  <a:schemeClr val="dk1"/>
                </a:solidFill>
              </a:rPr>
              <a:t> -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Do you have varying skill levels on your team—from citizen integrators to technical developers?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What's your biggest bottleneck: designing workflows, fixing errors, or knowing where to start?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Would having an AI assistant that can build recipes, APIs, and AI agents based on your intent change how fast you can deliver?</a:t>
            </a:r>
            <a:endParaRPr>
              <a:solidFill>
                <a:schemeClr val="dk1"/>
              </a:solidFill>
            </a:endParaRPr>
          </a:p>
          <a:p>
            <a:pPr indent="0" lvl="0" marL="0" rtl="0" algn="l">
              <a:lnSpc>
                <a:spcPct val="115000"/>
              </a:lnSpc>
              <a:spcBef>
                <a:spcPts val="1200"/>
              </a:spcBef>
              <a:spcAft>
                <a:spcPts val="0"/>
              </a:spcAft>
              <a:buNone/>
            </a:pPr>
            <a:r>
              <a:t/>
            </a:r>
            <a:endParaRPr sz="20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370249ac3b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370249ac3b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369bacbadc2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369bacbadc2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397d13c423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397d13c423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500">
                <a:solidFill>
                  <a:schemeClr val="dk1"/>
                </a:solidFill>
                <a:latin typeface="Poppins"/>
                <a:ea typeface="Poppins"/>
                <a:cs typeface="Poppins"/>
                <a:sym typeface="Poppins"/>
              </a:rPr>
              <a:t>Workato IDP makes it simple to unlock data trapped in documents. It supports multiple formats—whether PDFs, images, or structured files—and embeds directly into your recipes so document data can flow seamlessly into your workflows.</a:t>
            </a:r>
            <a:endParaRPr sz="15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rPr lang="en" sz="1500">
                <a:solidFill>
                  <a:schemeClr val="dk1"/>
                </a:solidFill>
                <a:latin typeface="Poppins"/>
                <a:ea typeface="Poppins"/>
                <a:cs typeface="Poppins"/>
                <a:sym typeface="Poppins"/>
              </a:rPr>
              <a:t>Because it uses pre-trained, multi-language models, there’s no setup or training required. You can start extracting data out of the box. That means teams can eliminate manual data entry, catch inconsistencies or missing information before they become issues, and move faster with accurate, reliable inputs powering their automations.</a:t>
            </a:r>
            <a:endParaRPr sz="1500">
              <a:solidFill>
                <a:schemeClr val="dk1"/>
              </a:solidFill>
              <a:latin typeface="Poppins"/>
              <a:ea typeface="Poppins"/>
              <a:cs typeface="Poppins"/>
              <a:sym typeface="Poppins"/>
            </a:endParaRPr>
          </a:p>
          <a:p>
            <a:pPr indent="0" lvl="0" marL="0" rtl="0" algn="l">
              <a:lnSpc>
                <a:spcPct val="115000"/>
              </a:lnSpc>
              <a:spcBef>
                <a:spcPts val="1200"/>
              </a:spcBef>
              <a:spcAft>
                <a:spcPts val="0"/>
              </a:spcAft>
              <a:buNone/>
            </a:pPr>
            <a:r>
              <a:t/>
            </a:r>
            <a:endParaRPr sz="1500">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370249ac3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370249ac3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38ce508e0b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38ce508e0b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Security isn't just about passing audits—it's about operational controls you can actually use. Workato delivers the certifications you need: PCI DSS, ISO 27001/27701, SOC 2, and HIPAA attestation. But here's what really matters…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Workato Difference:</a:t>
            </a:r>
            <a:r>
              <a:rPr lang="en">
                <a:solidFill>
                  <a:schemeClr val="dk1"/>
                </a:solidFill>
              </a:rPr>
              <a:t> "We make security simple to operationalize. You get: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Flexibility</a:t>
            </a:r>
            <a:r>
              <a:rPr lang="en">
                <a:solidFill>
                  <a:schemeClr val="dk1"/>
                </a:solidFill>
              </a:rPr>
              <a:t> - Native SSO and SCIM integration with your IdP for automated user lifecycle management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Control</a:t>
            </a:r>
            <a:r>
              <a:rPr lang="en">
                <a:solidFill>
                  <a:schemeClr val="dk1"/>
                </a:solidFill>
              </a:rPr>
              <a:t> - Bring your own encryption keys with EKM, integrate external secrets managers like AWS or Azure Key Vault, and configure granular data retention and masking policies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Simplicity</a:t>
            </a:r>
            <a:r>
              <a:rPr lang="en">
                <a:solidFill>
                  <a:schemeClr val="dk1"/>
                </a:solidFill>
              </a:rPr>
              <a:t> - These are admin configurations, not engineering projects. You won't hear 'that's customer responsibility' or 'you need to build that.'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Most platforms have certifications. The difference is how you can manage them. At workato we put you in control, rather than asking you to take on the work yourself</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Quick Discovery</a:t>
            </a:r>
            <a:r>
              <a:rPr lang="en">
                <a:solidFill>
                  <a:schemeClr val="dk1"/>
                </a:solidFill>
              </a:rPr>
              <a:t> - </a:t>
            </a:r>
            <a:endParaRPr>
              <a:solidFill>
                <a:schemeClr val="dk1"/>
              </a:solidFill>
            </a:endParaRPr>
          </a:p>
          <a:p>
            <a:pPr indent="-298450" lvl="0" marL="457200" rtl="0" algn="l">
              <a:lnSpc>
                <a:spcPct val="115000"/>
              </a:lnSpc>
              <a:spcBef>
                <a:spcPts val="400"/>
              </a:spcBef>
              <a:spcAft>
                <a:spcPts val="0"/>
              </a:spcAft>
              <a:buClr>
                <a:schemeClr val="dk1"/>
              </a:buClr>
              <a:buSzPts val="1100"/>
              <a:buChar char="●"/>
            </a:pPr>
            <a:r>
              <a:rPr lang="en">
                <a:solidFill>
                  <a:schemeClr val="dk1"/>
                </a:solidFill>
              </a:rPr>
              <a:t>What specific security controls are your security officers asking for today?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 are you currently managing secrets and encryption keys across integrations?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What's your biggest friction point in operationalizing security policies?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Would seeing SCIM provisioning or data masking in action be helpful?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39fe119fd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39fe119fd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3ada8d0218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3ada8d0218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This is Workato ONE —</a:t>
            </a:r>
            <a:r>
              <a:rPr b="1" lang="en" sz="1000">
                <a:solidFill>
                  <a:schemeClr val="dk1"/>
                </a:solidFill>
                <a:latin typeface="Poppins"/>
                <a:ea typeface="Poppins"/>
                <a:cs typeface="Poppins"/>
                <a:sym typeface="Poppins"/>
              </a:rPr>
              <a:t>Orchestration for the Agentic Era—Powered by the #1 iPaaS.</a:t>
            </a:r>
            <a:endParaRPr b="1"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Unlike solutions that give you pieces of the puzzle, Workato ONE delivers the complete agentic enterprise:</a:t>
            </a:r>
            <a:endParaRPr sz="1000">
              <a:solidFill>
                <a:schemeClr val="dk1"/>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Workato ONE </a:t>
            </a:r>
            <a:r>
              <a:rPr lang="en" sz="1000">
                <a:solidFill>
                  <a:schemeClr val="dk1"/>
                </a:solidFill>
                <a:latin typeface="Poppins"/>
                <a:ea typeface="Poppins"/>
                <a:cs typeface="Poppins"/>
                <a:sym typeface="Poppins"/>
              </a:rPr>
              <a:t>One platform for data, apps, and agents </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Workato GO</a:t>
            </a:r>
            <a:r>
              <a:rPr lang="en" sz="1000">
                <a:solidFill>
                  <a:schemeClr val="dk1"/>
                </a:solidFill>
                <a:latin typeface="Poppins"/>
                <a:ea typeface="Poppins"/>
                <a:cs typeface="Poppins"/>
                <a:sym typeface="Poppins"/>
              </a:rPr>
              <a:t> puts enterprise search with Deep Action™ directly in every employee's hands</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Workato Agentic</a:t>
            </a:r>
            <a:r>
              <a:rPr lang="en" sz="1000">
                <a:solidFill>
                  <a:schemeClr val="dk1"/>
                </a:solidFill>
                <a:latin typeface="Poppins"/>
                <a:ea typeface="Poppins"/>
                <a:cs typeface="Poppins"/>
                <a:sym typeface="Poppins"/>
              </a:rPr>
              <a:t> builds and deploys production-ready agents with full enterprise context</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Workato Enterprise MCP </a:t>
            </a:r>
            <a:r>
              <a:rPr lang="en" sz="1000">
                <a:solidFill>
                  <a:schemeClr val="dk1"/>
                </a:solidFill>
                <a:latin typeface="Poppins"/>
                <a:ea typeface="Poppins"/>
                <a:cs typeface="Poppins"/>
                <a:sym typeface="Poppins"/>
              </a:rPr>
              <a:t>One trusted bridge for every agent to connect to applications and systems safely and securely </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Workato Orchestrate</a:t>
            </a:r>
            <a:r>
              <a:rPr lang="en" sz="1000">
                <a:solidFill>
                  <a:schemeClr val="dk1"/>
                </a:solidFill>
                <a:latin typeface="Poppins"/>
                <a:ea typeface="Poppins"/>
                <a:cs typeface="Poppins"/>
                <a:sym typeface="Poppins"/>
              </a:rPr>
              <a:t> powers complex workflows across teams, systems, and agents</a:t>
            </a:r>
            <a:br>
              <a:rPr lang="en" sz="1000">
                <a:solidFill>
                  <a:schemeClr val="dk1"/>
                </a:solidFill>
                <a:latin typeface="Poppins"/>
                <a:ea typeface="Poppins"/>
                <a:cs typeface="Poppins"/>
                <a:sym typeface="Poppins"/>
              </a:rPr>
            </a:br>
            <a:endParaRPr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All built on </a:t>
            </a:r>
            <a:r>
              <a:rPr b="1" lang="en" sz="1000">
                <a:solidFill>
                  <a:schemeClr val="dk1"/>
                </a:solidFill>
                <a:latin typeface="Poppins"/>
                <a:ea typeface="Poppins"/>
                <a:cs typeface="Poppins"/>
                <a:sym typeface="Poppins"/>
              </a:rPr>
              <a:t>universal connectivity</a:t>
            </a:r>
            <a:r>
              <a:rPr lang="en" sz="1000">
                <a:solidFill>
                  <a:schemeClr val="dk1"/>
                </a:solidFill>
                <a:latin typeface="Poppins"/>
                <a:ea typeface="Poppins"/>
                <a:cs typeface="Poppins"/>
                <a:sym typeface="Poppins"/>
              </a:rPr>
              <a:t> to 10,000+ applications and data sources</a:t>
            </a:r>
            <a:endParaRPr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What makes this different? </a:t>
            </a:r>
            <a:r>
              <a:rPr b="1" lang="en" sz="1000">
                <a:solidFill>
                  <a:schemeClr val="dk1"/>
                </a:solidFill>
                <a:latin typeface="Poppins"/>
                <a:ea typeface="Poppins"/>
                <a:cs typeface="Poppins"/>
                <a:sym typeface="Poppins"/>
              </a:rPr>
              <a:t>True Enterprise Orchestration.</a:t>
            </a:r>
            <a:endParaRPr b="1"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Everyone talks about integration—APIs, MCP, basic workflows. But enterprise orchestration is fundamentally different. It's:</a:t>
            </a:r>
            <a:endParaRPr sz="1000">
              <a:solidFill>
                <a:schemeClr val="dk1"/>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Transactionality</a:t>
            </a:r>
            <a:r>
              <a:rPr lang="en" sz="1000">
                <a:solidFill>
                  <a:schemeClr val="dk1"/>
                </a:solidFill>
                <a:latin typeface="Poppins"/>
                <a:ea typeface="Poppins"/>
                <a:cs typeface="Poppins"/>
                <a:sym typeface="Poppins"/>
              </a:rPr>
              <a:t> that ensures every action completes or rolls back cleanly</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In-sequence and exactly-once delivery</a:t>
            </a:r>
            <a:r>
              <a:rPr lang="en" sz="1000">
                <a:solidFill>
                  <a:schemeClr val="dk1"/>
                </a:solidFill>
                <a:latin typeface="Poppins"/>
                <a:ea typeface="Poppins"/>
                <a:cs typeface="Poppins"/>
                <a:sym typeface="Poppins"/>
              </a:rPr>
              <a:t> so your financial transactions never duplicate</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Runtime authentication and RBAC</a:t>
            </a:r>
            <a:r>
              <a:rPr lang="en" sz="1000">
                <a:solidFill>
                  <a:schemeClr val="dk1"/>
                </a:solidFill>
                <a:latin typeface="Poppins"/>
                <a:ea typeface="Poppins"/>
                <a:cs typeface="Poppins"/>
                <a:sym typeface="Poppins"/>
              </a:rPr>
              <a:t> that enforces your security policies in real-time</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PII obfuscation and data governance</a:t>
            </a:r>
            <a:r>
              <a:rPr lang="en" sz="1000">
                <a:solidFill>
                  <a:schemeClr val="dk1"/>
                </a:solidFill>
                <a:latin typeface="Poppins"/>
                <a:ea typeface="Poppins"/>
                <a:cs typeface="Poppins"/>
                <a:sym typeface="Poppins"/>
              </a:rPr>
              <a:t> that maintains compliance automatically</a:t>
            </a:r>
            <a:endParaRPr sz="1000">
              <a:solidFill>
                <a:schemeClr val="dk1"/>
              </a:solidFill>
              <a:latin typeface="Poppins"/>
              <a:ea typeface="Poppins"/>
              <a:cs typeface="Poppins"/>
              <a:sym typeface="Poppins"/>
            </a:endParaRPr>
          </a:p>
          <a:p>
            <a:pPr indent="-292100" lvl="0" marL="457200" rtl="0" algn="l">
              <a:spcBef>
                <a:spcPts val="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Event-driven, batch, and real-time triggers</a:t>
            </a:r>
            <a:r>
              <a:rPr lang="en" sz="1000">
                <a:solidFill>
                  <a:schemeClr val="dk1"/>
                </a:solidFill>
                <a:latin typeface="Poppins"/>
                <a:ea typeface="Poppins"/>
                <a:cs typeface="Poppins"/>
                <a:sym typeface="Poppins"/>
              </a:rPr>
              <a:t> that handle any integration pattern</a:t>
            </a:r>
            <a:endParaRPr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Plus something no one else has: </a:t>
            </a:r>
            <a:r>
              <a:rPr b="1" lang="en" sz="1000">
                <a:solidFill>
                  <a:schemeClr val="dk1"/>
                </a:solidFill>
                <a:latin typeface="Poppins"/>
                <a:ea typeface="Poppins"/>
                <a:cs typeface="Poppins"/>
                <a:sym typeface="Poppins"/>
              </a:rPr>
              <a:t>1 million+ Enterprise Skills</a:t>
            </a:r>
            <a:r>
              <a:rPr lang="en" sz="1000">
                <a:solidFill>
                  <a:schemeClr val="dk1"/>
                </a:solidFill>
                <a:latin typeface="Poppins"/>
                <a:ea typeface="Poppins"/>
                <a:cs typeface="Poppins"/>
                <a:sym typeface="Poppins"/>
              </a:rPr>
              <a:t>—pre-built, production-tested capabilities that encode your business logic, not just API calls. When an agent needs to "process a return," it doesn't just update a field—it orchestrates the entire business process across systems, with all the exception handling, approvals, and compliance checks your enterprise requires.</a:t>
            </a:r>
            <a:endParaRPr sz="1000">
              <a:solidFill>
                <a:schemeClr val="dk1"/>
              </a:solidFill>
              <a:latin typeface="Poppins"/>
              <a:ea typeface="Poppins"/>
              <a:cs typeface="Poppins"/>
              <a:sym typeface="Poppins"/>
            </a:endParaRPr>
          </a:p>
          <a:p>
            <a:pPr indent="0" lvl="0" marL="0" rtl="0" algn="l">
              <a:spcBef>
                <a:spcPts val="1200"/>
              </a:spcBef>
              <a:spcAft>
                <a:spcPts val="0"/>
              </a:spcAft>
              <a:buClr>
                <a:schemeClr val="dk1"/>
              </a:buClr>
              <a:buSzPts val="1100"/>
              <a:buFont typeface="Arial"/>
              <a:buNone/>
            </a:pPr>
            <a:r>
              <a:rPr lang="en" sz="1000">
                <a:solidFill>
                  <a:schemeClr val="dk1"/>
                </a:solidFill>
                <a:latin typeface="Poppins"/>
                <a:ea typeface="Poppins"/>
                <a:cs typeface="Poppins"/>
                <a:sym typeface="Poppins"/>
              </a:rPr>
              <a:t>This unified approach enables true multi-agent orchestration. Your agents don't just connect—they inherit your enterprise's operational intelligence.</a:t>
            </a:r>
            <a:endParaRPr sz="1000">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latin typeface="Poppins"/>
              <a:ea typeface="Poppins"/>
              <a:cs typeface="Poppins"/>
              <a:sym typeface="Poppins"/>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370249ac3b3_0_3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370249ac3b3_0_3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39bcfb913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39bcfb913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600">
                <a:solidFill>
                  <a:schemeClr val="dk1"/>
                </a:solidFill>
                <a:latin typeface="Poppins"/>
                <a:ea typeface="Poppins"/>
                <a:cs typeface="Poppins"/>
                <a:sym typeface="Poppins"/>
              </a:rPr>
              <a:t>Workato iPaaS is the core of our platform — it unifies integrations, automations, and APIs in one place.</a:t>
            </a:r>
            <a:endParaRPr b="1" sz="1600">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 sz="1500">
                <a:solidFill>
                  <a:schemeClr val="dk1"/>
                </a:solidFill>
              </a:rPr>
              <a:t>Challenge: </a:t>
            </a:r>
            <a:r>
              <a:rPr lang="en" sz="1500">
                <a:solidFill>
                  <a:schemeClr val="dk1"/>
                </a:solidFill>
              </a:rPr>
              <a:t>Most organizations are still juggling dozens of disconnected tools and manual processes to move data across systems. Integration projects take months and often rely heavily on IT.</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500">
                <a:solidFill>
                  <a:schemeClr val="dk1"/>
                </a:solidFill>
              </a:rPr>
              <a:t>Impact: </a:t>
            </a:r>
            <a:r>
              <a:rPr lang="en" sz="1500">
                <a:solidFill>
                  <a:schemeClr val="dk1"/>
                </a:solidFill>
              </a:rPr>
              <a:t>“That slows down innovation — teams can’t automate quickly, and changes across systems introduce risk or downtime.</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500">
                <a:solidFill>
                  <a:schemeClr val="dk1"/>
                </a:solidFill>
              </a:rPr>
              <a:t>Solution: </a:t>
            </a:r>
            <a:r>
              <a:rPr lang="en" sz="1500">
                <a:solidFill>
                  <a:schemeClr val="dk1"/>
                </a:solidFill>
              </a:rPr>
              <a:t>Workato iPaaS unifies integration, automation, and orchestration into one AI-powered platform. With 12,000+ pre-built connectors and AI-assisted design, teams can build and deploy workflows 10x faster — all with enterprise-grade security and governance.</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500">
                <a:solidFill>
                  <a:schemeClr val="dk1"/>
                </a:solidFill>
              </a:rPr>
              <a:t>Payoff: </a:t>
            </a:r>
            <a:r>
              <a:rPr lang="en" sz="1500">
                <a:solidFill>
                  <a:schemeClr val="dk1"/>
                </a:solidFill>
              </a:rPr>
              <a:t>That means faster integration delivery, zero downtime, and complete visibility into business-critical workflows — empowering every team to move at the speed of the business.</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600">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b="1" sz="1600">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 sz="1600">
                <a:solidFill>
                  <a:schemeClr val="dk1"/>
                </a:solidFill>
                <a:latin typeface="Poppins"/>
                <a:ea typeface="Poppins"/>
                <a:cs typeface="Poppins"/>
                <a:sym typeface="Poppins"/>
              </a:rPr>
              <a:t>Key Features</a:t>
            </a:r>
            <a:endParaRPr b="1" sz="1600">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Poppins"/>
                <a:ea typeface="Poppins"/>
                <a:cs typeface="Poppins"/>
                <a:sym typeface="Poppins"/>
              </a:rPr>
              <a:t>Unified Enterprise Platform</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Connect applications, data, and teams on a single platform that combines integration, automation, and orchestration — all governed by enterprise-grade controls.</a:t>
            </a:r>
            <a:endParaRPr>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Poppins"/>
                <a:ea typeface="Poppins"/>
                <a:cs typeface="Poppins"/>
                <a:sym typeface="Poppins"/>
              </a:rPr>
              <a:t>AI-Assisted Recipe Development</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Accelerate project delivery up to 10x faster with an intuitive, AI-powered builder. Use natural language prompts and AI copilots to create integrations and workflows in minutes.</a:t>
            </a:r>
            <a:endParaRPr>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Poppins"/>
                <a:ea typeface="Poppins"/>
                <a:cs typeface="Poppins"/>
                <a:sym typeface="Poppins"/>
              </a:rPr>
              <a:t>Connect to 12,000+ apps</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Tap into a vast library of pre-built connectors and templates, enhanced by AI copilots, to streamline integration efforts and reduce development overhead.</a:t>
            </a:r>
            <a:endParaRPr>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 sz="1600">
                <a:solidFill>
                  <a:schemeClr val="dk1"/>
                </a:solidFill>
                <a:latin typeface="Poppins"/>
                <a:ea typeface="Poppins"/>
                <a:cs typeface="Poppins"/>
                <a:sym typeface="Poppins"/>
              </a:rPr>
              <a:t>Benefits</a:t>
            </a:r>
            <a:endParaRPr b="1" sz="1600">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Poppins"/>
                <a:ea typeface="Poppins"/>
                <a:cs typeface="Poppins"/>
                <a:sym typeface="Poppins"/>
              </a:rPr>
              <a:t>Accelerate Integration Delivery</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 Speed up integration and automation projects using AI-powered design, prebuilt connectors, and reusable components — from build to deployment.</a:t>
            </a:r>
            <a:endParaRPr>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
                <a:solidFill>
                  <a:srgbClr val="133440"/>
                </a:solidFill>
                <a:latin typeface="Poppins"/>
                <a:ea typeface="Poppins"/>
                <a:cs typeface="Poppins"/>
                <a:sym typeface="Poppins"/>
              </a:rPr>
              <a:t>Scale Securely with zero downtime</a:t>
            </a:r>
            <a:endParaRPr b="1">
              <a:solidFill>
                <a:srgbClr val="133440"/>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Empower more teams while maintaining control through robust governance, role-based access, and compliance with standards like SOC 2, GDPR, and HIPAA.— all on a platform that delivers zero-downtime upgrades for uninterrupted operations. </a:t>
            </a:r>
            <a:endParaRPr>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Poppins"/>
                <a:ea typeface="Poppins"/>
                <a:cs typeface="Poppins"/>
                <a:sym typeface="Poppins"/>
              </a:rPr>
              <a:t>Gain insight and visibility </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Gain real-time visibility into workflows with built-in monitoring and analytics to detect errors, optimize performance, and demonstrate business impact.</a:t>
            </a:r>
            <a:br>
              <a:rPr lang="en">
                <a:solidFill>
                  <a:schemeClr val="dk1"/>
                </a:solidFill>
                <a:latin typeface="Poppins"/>
                <a:ea typeface="Poppins"/>
                <a:cs typeface="Poppins"/>
                <a:sym typeface="Poppins"/>
              </a:rPr>
            </a:br>
            <a:endParaRPr>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sz="1700">
              <a:solidFill>
                <a:schemeClr val="dk1"/>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39bcfb9136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39bcfb9136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Workato connectors are the core of Workato. They’re how Workato interacts with your business systems, AI agents, data, and more. They allow you to not just see your systems, but to act within them too.</a:t>
            </a:r>
            <a:br>
              <a:rPr lang="en">
                <a:solidFill>
                  <a:schemeClr val="dk1"/>
                </a:solidFill>
              </a:rPr>
            </a:br>
            <a:br>
              <a:rPr lang="en">
                <a:solidFill>
                  <a:schemeClr val="dk1"/>
                </a:solidFill>
              </a:rPr>
            </a:br>
            <a:r>
              <a:rPr lang="en">
                <a:solidFill>
                  <a:schemeClr val="dk1"/>
                </a:solidFill>
              </a:rPr>
              <a:t>What sets Workato apart, is the number of connectors that we have. AI-powered guidance AI-driven insights and copilots empower users to overcome common recipe design challenges, Context aware AI suggestions for building formulas, expressions, and recipe logic.</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result is faster scaling, smoother collaboration between IT and business, and recipes that can handle even the most complex enterprise workloads — all from one unified platform.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Quick discovery</a:t>
            </a:r>
            <a:r>
              <a:rPr lang="en">
                <a:solidFill>
                  <a:schemeClr val="dk1"/>
                </a:solidFill>
              </a:rPr>
              <a:t> -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 do you currently integrate your business systems? APIs? Manual export?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Does your current integration system require your developers to create their own connectors? Does it require you to pay for some connectors?</a:t>
            </a:r>
            <a:endParaRPr>
              <a:solidFill>
                <a:schemeClr val="dk1"/>
              </a:solidFill>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3a6013b7312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3a6013b7312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Decision Models solve a problem you're probably already experiencing in Workato: managing complex business rules at scale.</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If you're building sophisticated automations - things like lead scoring, pricing logic, or routing decisions - you've likely created recipes with deeply nested if/else/elseif blocks. They work, but they're hard to maintain, difficult for business users to understand, and when you need the same logic in multiple recipes, you're copying and pasting. That creates consistency and maintenance issues.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Decision Models change that.</a:t>
            </a:r>
            <a:r>
              <a:rPr lang="en" sz="1200">
                <a:solidFill>
                  <a:schemeClr val="dk1"/>
                </a:solidFill>
              </a:rPr>
              <a:t> They give you a dedicated canvas where you can build complex business logic using Decision Tables - an industry-standard format that business users actually recognize. You can now chain multiple tables together with conditional branches to handle sophisticated, multi-step decision flows.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Here's what changes: Your business process owners - the people who actually own the rules for lead scoring, pricing, credit decisions - can now see and understand the logic in a clear, visual format. When rules need to change (and they always do), they can be updated centrally in the Decision Model, and every recipe using it automatically gets the update. No more hunting down duplicated logic across dozens of recipes.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Plus, you get built-in auditability. Decision Models track every execution with job history, so when someone asks "why did this customer get routed this way?" or "what pricing tier logic was applied on this date?" - you have an instant, compliant answer.</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Quick discovery:</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What workflows could benefit from a business rules engine?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How are you handling your most complex conditional logic right now - I'm thinking things with 10, 15, 20+ conditions?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 you ever find yourself copying the same if/else logic across multiple recipes? How do you keep those in sync?</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Who maintains your business rules today - is it all on the integration team, or do business users get involved?</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39bcfb91367_0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39bcfb91367_0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Workato Low-Code Apps let you build enterprise-grade interfaces for complex workflows—fast. Turn powerful automation into user-friendly applications anyone can use.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drag-and-drop editor makes it simple: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Visual Design</a:t>
            </a:r>
            <a:r>
              <a:rPr lang="en">
                <a:solidFill>
                  <a:schemeClr val="dk1"/>
                </a:solidFill>
              </a:rPr>
              <a:t> - Build custom interfaces without coding—drag and drop data pills, create functions, and use if/else logic to make pages interactive. Button clicks, page loads, and dropdown changes can now directly trigger recipes for instant responses for your users.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Workflow Integration</a:t>
            </a:r>
            <a:r>
              <a:rPr lang="en">
                <a:solidFill>
                  <a:schemeClr val="dk1"/>
                </a:solidFill>
              </a:rPr>
              <a:t> - Connect your apps, business rules, human tasks, and AI agents in one seamless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Task Management</a:t>
            </a:r>
            <a:r>
              <a:rPr lang="en">
                <a:solidFill>
                  <a:schemeClr val="dk1"/>
                </a:solidFill>
              </a:rPr>
              <a:t> - Ensure efficient, timely completion with automatic task assignment and notifications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That said, low-code doesn't mean low capability. You get: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Enterprise-friendly applications that scale with your business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flexibility to add logic and intelligence under the hood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ability to turn complex backend processes into intuitive front-end experiences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With Workato Low-Code Apps, you bridge the gap between powerful automation and the people who need to use it—no development backlog required."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Quick discovery</a:t>
            </a:r>
            <a:r>
              <a:rPr lang="en">
                <a:solidFill>
                  <a:schemeClr val="dk1"/>
                </a:solidFill>
              </a:rPr>
              <a:t>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Do you have workflows today that require manual intervention or human approvals?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Are your teams asking for custom interfaces but waiting months for development resources?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How are you currently managing task assignment and tracking across workflows?</a:t>
            </a:r>
            <a:endParaRPr>
              <a:solidFill>
                <a:schemeClr val="dk1"/>
              </a:solidFill>
              <a:latin typeface="Poppins"/>
              <a:ea typeface="Poppins"/>
              <a:cs typeface="Poppins"/>
              <a:sym typeface="Poppi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6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4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4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4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7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6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7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7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image" Target="../media/image8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45.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70.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4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48.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6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45.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45.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4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75.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6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7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75.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9.png"/><Relationship Id="rId3" Type="http://schemas.openxmlformats.org/officeDocument/2006/relationships/image" Target="../media/image8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jp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5.jpg"/><Relationship Id="rId4"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0.pn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5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4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4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5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5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6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7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5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4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4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2" name="Google Shape;12;p2"/>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3" name="Google Shape;13;p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1">
  <p:cSld name="SECTION_HEADER_1_3">
    <p:bg>
      <p:bgPr>
        <a:gradFill>
          <a:gsLst>
            <a:gs pos="0">
              <a:srgbClr val="22DBC8"/>
            </a:gs>
            <a:gs pos="100000">
              <a:srgbClr val="D4F9F5"/>
            </a:gs>
          </a:gsLst>
          <a:lin ang="8100019" scaled="0"/>
        </a:gradFill>
      </p:bgPr>
    </p:bg>
    <p:spTree>
      <p:nvGrpSpPr>
        <p:cNvPr id="62" name="Shape 62"/>
        <p:cNvGrpSpPr/>
        <p:nvPr/>
      </p:nvGrpSpPr>
      <p:grpSpPr>
        <a:xfrm>
          <a:off x="0" y="0"/>
          <a:ext cx="0" cy="0"/>
          <a:chOff x="0" y="0"/>
          <a:chExt cx="0" cy="0"/>
        </a:xfrm>
      </p:grpSpPr>
      <p:sp>
        <p:nvSpPr>
          <p:cNvPr id="63" name="Google Shape;63;p11"/>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4" name="Google Shape;64;p11"/>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65" name="Google Shape;65;p11"/>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66" name="Google Shape;66;p1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1"/>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8" name="Google Shape;68;p11"/>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2" name="Shape 612"/>
        <p:cNvGrpSpPr/>
        <p:nvPr/>
      </p:nvGrpSpPr>
      <p:grpSpPr>
        <a:xfrm>
          <a:off x="0" y="0"/>
          <a:ext cx="0" cy="0"/>
          <a:chOff x="0" y="0"/>
          <a:chExt cx="0" cy="0"/>
        </a:xfrm>
      </p:grpSpPr>
      <p:pic>
        <p:nvPicPr>
          <p:cNvPr id="613" name="Google Shape;613;p103"/>
          <p:cNvPicPr preferRelativeResize="0"/>
          <p:nvPr/>
        </p:nvPicPr>
        <p:blipFill rotWithShape="1">
          <a:blip r:embed="rId2">
            <a:alphaModFix/>
          </a:blip>
          <a:srcRect b="16303" l="6507" r="0" t="0"/>
          <a:stretch/>
        </p:blipFill>
        <p:spPr>
          <a:xfrm rot="10800000">
            <a:off x="4728609" y="-9362"/>
            <a:ext cx="4415400" cy="4304901"/>
          </a:xfrm>
          <a:prstGeom prst="rect">
            <a:avLst/>
          </a:prstGeom>
          <a:noFill/>
          <a:ln>
            <a:noFill/>
          </a:ln>
        </p:spPr>
      </p:pic>
      <p:sp>
        <p:nvSpPr>
          <p:cNvPr id="614" name="Google Shape;614;p103"/>
          <p:cNvSpPr txBox="1"/>
          <p:nvPr>
            <p:ph type="title"/>
          </p:nvPr>
        </p:nvSpPr>
        <p:spPr>
          <a:xfrm>
            <a:off x="3485525" y="1999900"/>
            <a:ext cx="4372500" cy="841800"/>
          </a:xfrm>
          <a:prstGeom prst="rect">
            <a:avLst/>
          </a:prstGeom>
        </p:spPr>
        <p:txBody>
          <a:bodyPr anchorCtr="0" anchor="b" bIns="0" lIns="0" spcFirstLastPara="1" rIns="0" wrap="square" tIns="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15" name="Google Shape;615;p103"/>
          <p:cNvSpPr/>
          <p:nvPr/>
        </p:nvSpPr>
        <p:spPr>
          <a:xfrm>
            <a:off x="915946" y="1522051"/>
            <a:ext cx="1642800" cy="1642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16" name="Google Shape;616;p103"/>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103"/>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18" name="Google Shape;618;p103"/>
          <p:cNvSpPr txBox="1"/>
          <p:nvPr>
            <p:ph idx="2" type="title"/>
          </p:nvPr>
        </p:nvSpPr>
        <p:spPr>
          <a:xfrm>
            <a:off x="1695650" y="1606750"/>
            <a:ext cx="1517700" cy="1475700"/>
          </a:xfrm>
          <a:prstGeom prst="rect">
            <a:avLst/>
          </a:prstGeom>
        </p:spPr>
        <p:txBody>
          <a:bodyPr anchorCtr="0" anchor="t" bIns="0" lIns="0" spcFirstLastPara="1" rIns="0" wrap="square" tIns="0">
            <a:spAutoFit/>
          </a:bodyPr>
          <a:lstStyle>
            <a:lvl1pPr lvl="0">
              <a:spcBef>
                <a:spcPts val="0"/>
              </a:spcBef>
              <a:spcAft>
                <a:spcPts val="0"/>
              </a:spcAft>
              <a:buSzPts val="9600"/>
              <a:buNone/>
              <a:defRPr sz="9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9" name="Google Shape;619;p103"/>
          <p:cNvSpPr txBox="1"/>
          <p:nvPr>
            <p:ph idx="1" type="subTitle"/>
          </p:nvPr>
        </p:nvSpPr>
        <p:spPr>
          <a:xfrm>
            <a:off x="3485525" y="2954625"/>
            <a:ext cx="4415400" cy="774600"/>
          </a:xfrm>
          <a:prstGeom prst="rect">
            <a:avLst/>
          </a:prstGeom>
        </p:spPr>
        <p:txBody>
          <a:bodyPr anchorCtr="0" anchor="t"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20" name="Google Shape;620;p103"/>
          <p:cNvPicPr preferRelativeResize="0"/>
          <p:nvPr/>
        </p:nvPicPr>
        <p:blipFill>
          <a:blip r:embed="rId3">
            <a:alphaModFix/>
          </a:blip>
          <a:stretch>
            <a:fillRect/>
          </a:stretch>
        </p:blipFill>
        <p:spPr>
          <a:xfrm>
            <a:off x="264525" y="4802411"/>
            <a:ext cx="661075" cy="10818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Profiles, Three">
  <p:cSld name="CUSTOM_1">
    <p:spTree>
      <p:nvGrpSpPr>
        <p:cNvPr id="621" name="Shape 621"/>
        <p:cNvGrpSpPr/>
        <p:nvPr/>
      </p:nvGrpSpPr>
      <p:grpSpPr>
        <a:xfrm>
          <a:off x="0" y="0"/>
          <a:ext cx="0" cy="0"/>
          <a:chOff x="0" y="0"/>
          <a:chExt cx="0" cy="0"/>
        </a:xfrm>
      </p:grpSpPr>
      <p:sp>
        <p:nvSpPr>
          <p:cNvPr id="622" name="Google Shape;622;p104"/>
          <p:cNvSpPr/>
          <p:nvPr/>
        </p:nvSpPr>
        <p:spPr>
          <a:xfrm>
            <a:off x="0" y="-9350"/>
            <a:ext cx="9153300" cy="51528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23" name="Google Shape;623;p104"/>
          <p:cNvSpPr/>
          <p:nvPr/>
        </p:nvSpPr>
        <p:spPr>
          <a:xfrm rot="10800000">
            <a:off x="13" y="1838376"/>
            <a:ext cx="9162612" cy="3305124"/>
          </a:xfrm>
          <a:prstGeom prst="flowChartDocument">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24" name="Google Shape;624;p104"/>
          <p:cNvSpPr txBox="1"/>
          <p:nvPr>
            <p:ph type="title"/>
          </p:nvPr>
        </p:nvSpPr>
        <p:spPr>
          <a:xfrm>
            <a:off x="311700" y="6736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25" name="Google Shape;625;p104"/>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626" name="Google Shape;626;p104"/>
          <p:cNvSpPr/>
          <p:nvPr/>
        </p:nvSpPr>
        <p:spPr>
          <a:xfrm>
            <a:off x="1106721"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27" name="Google Shape;627;p104"/>
          <p:cNvSpPr/>
          <p:nvPr/>
        </p:nvSpPr>
        <p:spPr>
          <a:xfrm>
            <a:off x="383264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28" name="Google Shape;628;p104"/>
          <p:cNvSpPr/>
          <p:nvPr/>
        </p:nvSpPr>
        <p:spPr>
          <a:xfrm>
            <a:off x="655569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29" name="Google Shape;629;p104"/>
          <p:cNvSpPr/>
          <p:nvPr>
            <p:ph idx="2" type="pic"/>
          </p:nvPr>
        </p:nvSpPr>
        <p:spPr>
          <a:xfrm>
            <a:off x="1107800" y="1522000"/>
            <a:ext cx="1480500" cy="1480500"/>
          </a:xfrm>
          <a:prstGeom prst="ellipse">
            <a:avLst/>
          </a:prstGeom>
          <a:noFill/>
          <a:ln>
            <a:noFill/>
          </a:ln>
        </p:spPr>
      </p:sp>
      <p:sp>
        <p:nvSpPr>
          <p:cNvPr id="630" name="Google Shape;630;p104"/>
          <p:cNvSpPr/>
          <p:nvPr>
            <p:ph idx="3" type="pic"/>
          </p:nvPr>
        </p:nvSpPr>
        <p:spPr>
          <a:xfrm>
            <a:off x="3831750" y="1522000"/>
            <a:ext cx="1480500" cy="1480500"/>
          </a:xfrm>
          <a:prstGeom prst="ellipse">
            <a:avLst/>
          </a:prstGeom>
          <a:noFill/>
          <a:ln>
            <a:noFill/>
          </a:ln>
        </p:spPr>
      </p:sp>
      <p:sp>
        <p:nvSpPr>
          <p:cNvPr id="631" name="Google Shape;631;p104"/>
          <p:cNvSpPr/>
          <p:nvPr>
            <p:ph idx="4" type="pic"/>
          </p:nvPr>
        </p:nvSpPr>
        <p:spPr>
          <a:xfrm>
            <a:off x="6555700" y="1522000"/>
            <a:ext cx="1480500" cy="1480500"/>
          </a:xfrm>
          <a:prstGeom prst="ellipse">
            <a:avLst/>
          </a:prstGeom>
          <a:noFill/>
          <a:ln>
            <a:noFill/>
          </a:ln>
        </p:spPr>
      </p:sp>
      <p:sp>
        <p:nvSpPr>
          <p:cNvPr id="632" name="Google Shape;632;p104"/>
          <p:cNvSpPr txBox="1"/>
          <p:nvPr>
            <p:ph idx="1" type="subTitle"/>
          </p:nvPr>
        </p:nvSpPr>
        <p:spPr>
          <a:xfrm>
            <a:off x="569475"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3" name="Google Shape;633;p104"/>
          <p:cNvSpPr txBox="1"/>
          <p:nvPr>
            <p:ph idx="5" type="subTitle"/>
          </p:nvPr>
        </p:nvSpPr>
        <p:spPr>
          <a:xfrm>
            <a:off x="332445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4" name="Google Shape;634;p104"/>
          <p:cNvSpPr txBox="1"/>
          <p:nvPr>
            <p:ph idx="6" type="subTitle"/>
          </p:nvPr>
        </p:nvSpPr>
        <p:spPr>
          <a:xfrm>
            <a:off x="604840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5" name="Google Shape;635;p104"/>
          <p:cNvSpPr txBox="1"/>
          <p:nvPr>
            <p:ph idx="7" type="body"/>
          </p:nvPr>
        </p:nvSpPr>
        <p:spPr>
          <a:xfrm>
            <a:off x="56945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636" name="Google Shape;636;p104"/>
          <p:cNvSpPr txBox="1"/>
          <p:nvPr>
            <p:ph idx="8" type="body"/>
          </p:nvPr>
        </p:nvSpPr>
        <p:spPr>
          <a:xfrm>
            <a:off x="3333775"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637" name="Google Shape;637;p104"/>
          <p:cNvSpPr txBox="1"/>
          <p:nvPr>
            <p:ph idx="9" type="body"/>
          </p:nvPr>
        </p:nvSpPr>
        <p:spPr>
          <a:xfrm>
            <a:off x="604840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638" name="Google Shape;638;p104"/>
          <p:cNvSpPr/>
          <p:nvPr>
            <p:ph idx="13" type="pic"/>
          </p:nvPr>
        </p:nvSpPr>
        <p:spPr>
          <a:xfrm>
            <a:off x="1252700" y="4081450"/>
            <a:ext cx="1190700" cy="261900"/>
          </a:xfrm>
          <a:prstGeom prst="rect">
            <a:avLst/>
          </a:prstGeom>
          <a:noFill/>
          <a:ln>
            <a:noFill/>
          </a:ln>
        </p:spPr>
      </p:sp>
      <p:sp>
        <p:nvSpPr>
          <p:cNvPr id="639" name="Google Shape;639;p104"/>
          <p:cNvSpPr/>
          <p:nvPr>
            <p:ph idx="14" type="pic"/>
          </p:nvPr>
        </p:nvSpPr>
        <p:spPr>
          <a:xfrm>
            <a:off x="3985975" y="4081450"/>
            <a:ext cx="1190700" cy="261900"/>
          </a:xfrm>
          <a:prstGeom prst="rect">
            <a:avLst/>
          </a:prstGeom>
          <a:noFill/>
          <a:ln>
            <a:noFill/>
          </a:ln>
        </p:spPr>
      </p:sp>
      <p:sp>
        <p:nvSpPr>
          <p:cNvPr id="640" name="Google Shape;640;p104"/>
          <p:cNvSpPr/>
          <p:nvPr>
            <p:ph idx="15" type="pic"/>
          </p:nvPr>
        </p:nvSpPr>
        <p:spPr>
          <a:xfrm>
            <a:off x="6700600" y="4081450"/>
            <a:ext cx="1190700" cy="261900"/>
          </a:xfrm>
          <a:prstGeom prst="rect">
            <a:avLst/>
          </a:prstGeom>
          <a:no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Profiles, Two">
  <p:cSld name="CUSTOM_1_1">
    <p:bg>
      <p:bgPr>
        <a:gradFill>
          <a:gsLst>
            <a:gs pos="0">
              <a:srgbClr val="DDFFFC"/>
            </a:gs>
            <a:gs pos="100000">
              <a:srgbClr val="36DBCB"/>
            </a:gs>
          </a:gsLst>
          <a:lin ang="18900732" scaled="0"/>
        </a:gradFill>
      </p:bgPr>
    </p:bg>
    <p:spTree>
      <p:nvGrpSpPr>
        <p:cNvPr id="641" name="Shape 641"/>
        <p:cNvGrpSpPr/>
        <p:nvPr/>
      </p:nvGrpSpPr>
      <p:grpSpPr>
        <a:xfrm>
          <a:off x="0" y="0"/>
          <a:ext cx="0" cy="0"/>
          <a:chOff x="0" y="0"/>
          <a:chExt cx="0" cy="0"/>
        </a:xfrm>
      </p:grpSpPr>
      <p:sp>
        <p:nvSpPr>
          <p:cNvPr id="642" name="Google Shape;642;p105"/>
          <p:cNvSpPr/>
          <p:nvPr/>
        </p:nvSpPr>
        <p:spPr>
          <a:xfrm rot="10800000">
            <a:off x="13" y="1838376"/>
            <a:ext cx="9162612" cy="3305124"/>
          </a:xfrm>
          <a:prstGeom prst="flowChartDocument">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43" name="Google Shape;643;p105"/>
          <p:cNvSpPr txBox="1"/>
          <p:nvPr>
            <p:ph type="title"/>
          </p:nvPr>
        </p:nvSpPr>
        <p:spPr>
          <a:xfrm>
            <a:off x="311700" y="6736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44" name="Google Shape;644;p105"/>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645" name="Google Shape;645;p105"/>
          <p:cNvSpPr/>
          <p:nvPr/>
        </p:nvSpPr>
        <p:spPr>
          <a:xfrm>
            <a:off x="247954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46" name="Google Shape;646;p105"/>
          <p:cNvSpPr/>
          <p:nvPr/>
        </p:nvSpPr>
        <p:spPr>
          <a:xfrm>
            <a:off x="5205471"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47" name="Google Shape;647;p105"/>
          <p:cNvSpPr/>
          <p:nvPr>
            <p:ph idx="2" type="pic"/>
          </p:nvPr>
        </p:nvSpPr>
        <p:spPr>
          <a:xfrm>
            <a:off x="2480625" y="1522000"/>
            <a:ext cx="1480500" cy="1480500"/>
          </a:xfrm>
          <a:prstGeom prst="ellipse">
            <a:avLst/>
          </a:prstGeom>
          <a:noFill/>
          <a:ln>
            <a:noFill/>
          </a:ln>
        </p:spPr>
      </p:sp>
      <p:sp>
        <p:nvSpPr>
          <p:cNvPr id="648" name="Google Shape;648;p105"/>
          <p:cNvSpPr/>
          <p:nvPr>
            <p:ph idx="3" type="pic"/>
          </p:nvPr>
        </p:nvSpPr>
        <p:spPr>
          <a:xfrm>
            <a:off x="5204575" y="1522000"/>
            <a:ext cx="1480500" cy="1480500"/>
          </a:xfrm>
          <a:prstGeom prst="ellipse">
            <a:avLst/>
          </a:prstGeom>
          <a:noFill/>
          <a:ln>
            <a:noFill/>
          </a:ln>
        </p:spPr>
      </p:sp>
      <p:sp>
        <p:nvSpPr>
          <p:cNvPr id="649" name="Google Shape;649;p105"/>
          <p:cNvSpPr txBox="1"/>
          <p:nvPr>
            <p:ph idx="1" type="subTitle"/>
          </p:nvPr>
        </p:nvSpPr>
        <p:spPr>
          <a:xfrm>
            <a:off x="194230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0" name="Google Shape;650;p105"/>
          <p:cNvSpPr txBox="1"/>
          <p:nvPr>
            <p:ph idx="4" type="subTitle"/>
          </p:nvPr>
        </p:nvSpPr>
        <p:spPr>
          <a:xfrm>
            <a:off x="4697275"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1" name="Google Shape;651;p105"/>
          <p:cNvSpPr txBox="1"/>
          <p:nvPr>
            <p:ph idx="5" type="body"/>
          </p:nvPr>
        </p:nvSpPr>
        <p:spPr>
          <a:xfrm>
            <a:off x="1942275"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652" name="Google Shape;652;p105"/>
          <p:cNvSpPr txBox="1"/>
          <p:nvPr>
            <p:ph idx="6" type="body"/>
          </p:nvPr>
        </p:nvSpPr>
        <p:spPr>
          <a:xfrm>
            <a:off x="470660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653" name="Google Shape;653;p105"/>
          <p:cNvSpPr/>
          <p:nvPr>
            <p:ph idx="7" type="pic"/>
          </p:nvPr>
        </p:nvSpPr>
        <p:spPr>
          <a:xfrm>
            <a:off x="2625525" y="4081450"/>
            <a:ext cx="1190700" cy="261900"/>
          </a:xfrm>
          <a:prstGeom prst="rect">
            <a:avLst/>
          </a:prstGeom>
          <a:noFill/>
          <a:ln>
            <a:noFill/>
          </a:ln>
        </p:spPr>
      </p:sp>
      <p:sp>
        <p:nvSpPr>
          <p:cNvPr id="654" name="Google Shape;654;p105"/>
          <p:cNvSpPr/>
          <p:nvPr>
            <p:ph idx="8" type="pic"/>
          </p:nvPr>
        </p:nvSpPr>
        <p:spPr>
          <a:xfrm>
            <a:off x="5358800" y="4081450"/>
            <a:ext cx="1190700" cy="261900"/>
          </a:xfrm>
          <a:prstGeom prst="rect">
            <a:avLst/>
          </a:prstGeom>
          <a:no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 and Speakers">
  <p:cSld name="CUSTOM_6">
    <p:spTree>
      <p:nvGrpSpPr>
        <p:cNvPr id="655" name="Shape 655"/>
        <p:cNvGrpSpPr/>
        <p:nvPr/>
      </p:nvGrpSpPr>
      <p:grpSpPr>
        <a:xfrm>
          <a:off x="0" y="0"/>
          <a:ext cx="0" cy="0"/>
          <a:chOff x="0" y="0"/>
          <a:chExt cx="0" cy="0"/>
        </a:xfrm>
      </p:grpSpPr>
      <p:sp>
        <p:nvSpPr>
          <p:cNvPr id="656" name="Google Shape;656;p106"/>
          <p:cNvSpPr/>
          <p:nvPr/>
        </p:nvSpPr>
        <p:spPr>
          <a:xfrm rot="-5400000">
            <a:off x="-848313" y="838398"/>
            <a:ext cx="5149440" cy="3452814"/>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57" name="Google Shape;657;p106"/>
          <p:cNvSpPr txBox="1"/>
          <p:nvPr>
            <p:ph type="title"/>
          </p:nvPr>
        </p:nvSpPr>
        <p:spPr>
          <a:xfrm>
            <a:off x="311700" y="1626125"/>
            <a:ext cx="2258100" cy="572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58" name="Google Shape;658;p106"/>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659" name="Google Shape;659;p106"/>
          <p:cNvSpPr txBox="1"/>
          <p:nvPr>
            <p:ph idx="1" type="body"/>
          </p:nvPr>
        </p:nvSpPr>
        <p:spPr>
          <a:xfrm>
            <a:off x="294750" y="2421325"/>
            <a:ext cx="2292000" cy="1478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60" name="Google Shape;660;p106"/>
          <p:cNvSpPr/>
          <p:nvPr/>
        </p:nvSpPr>
        <p:spPr>
          <a:xfrm>
            <a:off x="4122971" y="1156132"/>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61" name="Google Shape;661;p106"/>
          <p:cNvSpPr/>
          <p:nvPr>
            <p:ph idx="2" type="pic"/>
          </p:nvPr>
        </p:nvSpPr>
        <p:spPr>
          <a:xfrm>
            <a:off x="4124050" y="1154125"/>
            <a:ext cx="1480500" cy="1480500"/>
          </a:xfrm>
          <a:prstGeom prst="ellipse">
            <a:avLst/>
          </a:prstGeom>
          <a:noFill/>
          <a:ln>
            <a:noFill/>
          </a:ln>
        </p:spPr>
      </p:sp>
      <p:sp>
        <p:nvSpPr>
          <p:cNvPr id="662" name="Google Shape;662;p106"/>
          <p:cNvSpPr txBox="1"/>
          <p:nvPr>
            <p:ph idx="3" type="subTitle"/>
          </p:nvPr>
        </p:nvSpPr>
        <p:spPr>
          <a:xfrm>
            <a:off x="3585725" y="2806025"/>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3" name="Google Shape;663;p106"/>
          <p:cNvSpPr txBox="1"/>
          <p:nvPr>
            <p:ph idx="4" type="body"/>
          </p:nvPr>
        </p:nvSpPr>
        <p:spPr>
          <a:xfrm>
            <a:off x="3585700" y="3247475"/>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664" name="Google Shape;664;p106"/>
          <p:cNvSpPr/>
          <p:nvPr>
            <p:ph idx="5" type="pic"/>
          </p:nvPr>
        </p:nvSpPr>
        <p:spPr>
          <a:xfrm>
            <a:off x="4268950" y="3713575"/>
            <a:ext cx="1190700" cy="261900"/>
          </a:xfrm>
          <a:prstGeom prst="rect">
            <a:avLst/>
          </a:prstGeom>
          <a:noFill/>
          <a:ln>
            <a:noFill/>
          </a:ln>
        </p:spPr>
      </p:sp>
      <p:sp>
        <p:nvSpPr>
          <p:cNvPr id="665" name="Google Shape;665;p106"/>
          <p:cNvSpPr/>
          <p:nvPr/>
        </p:nvSpPr>
        <p:spPr>
          <a:xfrm>
            <a:off x="6801871" y="1156132"/>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66" name="Google Shape;666;p106"/>
          <p:cNvSpPr/>
          <p:nvPr>
            <p:ph idx="6" type="pic"/>
          </p:nvPr>
        </p:nvSpPr>
        <p:spPr>
          <a:xfrm>
            <a:off x="6802950" y="1154125"/>
            <a:ext cx="1480500" cy="1480500"/>
          </a:xfrm>
          <a:prstGeom prst="ellipse">
            <a:avLst/>
          </a:prstGeom>
          <a:noFill/>
          <a:ln>
            <a:noFill/>
          </a:ln>
        </p:spPr>
      </p:sp>
      <p:sp>
        <p:nvSpPr>
          <p:cNvPr id="667" name="Google Shape;667;p106"/>
          <p:cNvSpPr txBox="1"/>
          <p:nvPr>
            <p:ph idx="7" type="subTitle"/>
          </p:nvPr>
        </p:nvSpPr>
        <p:spPr>
          <a:xfrm>
            <a:off x="6264625" y="2806025"/>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8" name="Google Shape;668;p106"/>
          <p:cNvSpPr txBox="1"/>
          <p:nvPr>
            <p:ph idx="8" type="body"/>
          </p:nvPr>
        </p:nvSpPr>
        <p:spPr>
          <a:xfrm>
            <a:off x="6264600" y="3247475"/>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669" name="Google Shape;669;p106"/>
          <p:cNvSpPr/>
          <p:nvPr>
            <p:ph idx="9" type="pic"/>
          </p:nvPr>
        </p:nvSpPr>
        <p:spPr>
          <a:xfrm>
            <a:off x="6947850" y="3713575"/>
            <a:ext cx="1190700" cy="261900"/>
          </a:xfrm>
          <a:prstGeom prst="rect">
            <a:avLst/>
          </a:prstGeom>
          <a:no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 Profile, One">
  <p:cSld name="CUSTOM_6_1">
    <p:spTree>
      <p:nvGrpSpPr>
        <p:cNvPr id="670" name="Shape 670"/>
        <p:cNvGrpSpPr/>
        <p:nvPr/>
      </p:nvGrpSpPr>
      <p:grpSpPr>
        <a:xfrm>
          <a:off x="0" y="0"/>
          <a:ext cx="0" cy="0"/>
          <a:chOff x="0" y="0"/>
          <a:chExt cx="0" cy="0"/>
        </a:xfrm>
      </p:grpSpPr>
      <p:sp>
        <p:nvSpPr>
          <p:cNvPr id="671" name="Google Shape;671;p107"/>
          <p:cNvSpPr/>
          <p:nvPr/>
        </p:nvSpPr>
        <p:spPr>
          <a:xfrm rot="-5400000">
            <a:off x="-813591" y="803676"/>
            <a:ext cx="5149440" cy="3522258"/>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72" name="Google Shape;672;p107"/>
          <p:cNvSpPr txBox="1"/>
          <p:nvPr>
            <p:ph type="title"/>
          </p:nvPr>
        </p:nvSpPr>
        <p:spPr>
          <a:xfrm>
            <a:off x="3585700" y="632800"/>
            <a:ext cx="5006700" cy="572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73" name="Google Shape;673;p107"/>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674" name="Google Shape;674;p107"/>
          <p:cNvSpPr txBox="1"/>
          <p:nvPr>
            <p:ph idx="1" type="body"/>
          </p:nvPr>
        </p:nvSpPr>
        <p:spPr>
          <a:xfrm>
            <a:off x="3585700" y="1467700"/>
            <a:ext cx="5006700" cy="30291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75" name="Google Shape;675;p107"/>
          <p:cNvSpPr/>
          <p:nvPr/>
        </p:nvSpPr>
        <p:spPr>
          <a:xfrm>
            <a:off x="939921" y="10339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676" name="Google Shape;676;p107"/>
          <p:cNvSpPr/>
          <p:nvPr>
            <p:ph idx="2" type="pic"/>
          </p:nvPr>
        </p:nvSpPr>
        <p:spPr>
          <a:xfrm>
            <a:off x="693500" y="537100"/>
            <a:ext cx="1975500" cy="1975500"/>
          </a:xfrm>
          <a:prstGeom prst="ellipse">
            <a:avLst/>
          </a:prstGeom>
          <a:noFill/>
          <a:ln>
            <a:noFill/>
          </a:ln>
        </p:spPr>
      </p:sp>
      <p:sp>
        <p:nvSpPr>
          <p:cNvPr id="677" name="Google Shape;677;p107"/>
          <p:cNvSpPr txBox="1"/>
          <p:nvPr>
            <p:ph idx="3" type="subTitle"/>
          </p:nvPr>
        </p:nvSpPr>
        <p:spPr>
          <a:xfrm>
            <a:off x="402675" y="26838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107"/>
          <p:cNvSpPr txBox="1"/>
          <p:nvPr>
            <p:ph idx="4" type="body"/>
          </p:nvPr>
        </p:nvSpPr>
        <p:spPr>
          <a:xfrm>
            <a:off x="402650" y="31252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679" name="Google Shape;679;p107"/>
          <p:cNvSpPr/>
          <p:nvPr>
            <p:ph idx="5" type="pic"/>
          </p:nvPr>
        </p:nvSpPr>
        <p:spPr>
          <a:xfrm>
            <a:off x="1085900" y="3591350"/>
            <a:ext cx="1190700" cy="261900"/>
          </a:xfrm>
          <a:prstGeom prst="rect">
            <a:avLst/>
          </a:prstGeom>
          <a:no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Dark">
  <p:cSld name="CUSTOM_8">
    <p:bg>
      <p:bgPr>
        <a:solidFill>
          <a:srgbClr val="282525"/>
        </a:solidFill>
      </p:bgPr>
    </p:bg>
    <p:spTree>
      <p:nvGrpSpPr>
        <p:cNvPr id="680" name="Shape 680"/>
        <p:cNvGrpSpPr/>
        <p:nvPr/>
      </p:nvGrpSpPr>
      <p:grpSpPr>
        <a:xfrm>
          <a:off x="0" y="0"/>
          <a:ext cx="0" cy="0"/>
          <a:chOff x="0" y="0"/>
          <a:chExt cx="0" cy="0"/>
        </a:xfrm>
      </p:grpSpPr>
      <p:pic>
        <p:nvPicPr>
          <p:cNvPr id="681" name="Google Shape;681;p108"/>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682" name="Google Shape;682;p108"/>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683" name="Google Shape;683;p108"/>
          <p:cNvSpPr txBox="1"/>
          <p:nvPr>
            <p:ph type="title"/>
          </p:nvPr>
        </p:nvSpPr>
        <p:spPr>
          <a:xfrm>
            <a:off x="1317449" y="1305750"/>
            <a:ext cx="6509100" cy="2532000"/>
          </a:xfrm>
          <a:prstGeom prst="rect">
            <a:avLst/>
          </a:prstGeom>
          <a:solidFill>
            <a:srgbClr val="282525"/>
          </a:solidFill>
        </p:spPr>
        <p:txBody>
          <a:bodyPr anchorCtr="0" anchor="ctr" bIns="365750" lIns="182875" spcFirstLastPara="1" rIns="182875" wrap="square" tIns="18287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84" name="Google Shape;684;p108"/>
          <p:cNvPicPr preferRelativeResize="0"/>
          <p:nvPr/>
        </p:nvPicPr>
        <p:blipFill>
          <a:blip r:embed="rId3">
            <a:alphaModFix/>
          </a:blip>
          <a:stretch>
            <a:fillRect/>
          </a:stretch>
        </p:blipFill>
        <p:spPr>
          <a:xfrm>
            <a:off x="263830" y="4800532"/>
            <a:ext cx="661076" cy="107758"/>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Teal">
  <p:cSld name="CUSTOM_8_1">
    <p:bg>
      <p:bgPr>
        <a:solidFill>
          <a:srgbClr val="DDFFFC"/>
        </a:solidFill>
      </p:bgPr>
    </p:bg>
    <p:spTree>
      <p:nvGrpSpPr>
        <p:cNvPr id="685" name="Shape 685"/>
        <p:cNvGrpSpPr/>
        <p:nvPr/>
      </p:nvGrpSpPr>
      <p:grpSpPr>
        <a:xfrm>
          <a:off x="0" y="0"/>
          <a:ext cx="0" cy="0"/>
          <a:chOff x="0" y="0"/>
          <a:chExt cx="0" cy="0"/>
        </a:xfrm>
      </p:grpSpPr>
      <p:pic>
        <p:nvPicPr>
          <p:cNvPr id="686" name="Google Shape;686;p109"/>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687" name="Google Shape;687;p109"/>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688" name="Google Shape;688;p109"/>
          <p:cNvSpPr txBox="1"/>
          <p:nvPr>
            <p:ph type="title"/>
          </p:nvPr>
        </p:nvSpPr>
        <p:spPr>
          <a:xfrm>
            <a:off x="1317449" y="1305750"/>
            <a:ext cx="6509100" cy="2532000"/>
          </a:xfrm>
          <a:prstGeom prst="rect">
            <a:avLst/>
          </a:prstGeom>
          <a:solidFill>
            <a:srgbClr val="DDFFFC"/>
          </a:solidFill>
        </p:spPr>
        <p:txBody>
          <a:bodyPr anchorCtr="0" anchor="ctr" bIns="365750" lIns="182875" spcFirstLastPara="1" rIns="182875" wrap="square" tIns="18287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89" name="Google Shape;689;p109"/>
          <p:cNvPicPr preferRelativeResize="0"/>
          <p:nvPr/>
        </p:nvPicPr>
        <p:blipFill>
          <a:blip r:embed="rId3">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Light">
  <p:cSld name="CUSTOM_8_1_1">
    <p:bg>
      <p:bgPr>
        <a:solidFill>
          <a:schemeClr val="lt1"/>
        </a:solidFill>
      </p:bgPr>
    </p:bg>
    <p:spTree>
      <p:nvGrpSpPr>
        <p:cNvPr id="690" name="Shape 690"/>
        <p:cNvGrpSpPr/>
        <p:nvPr/>
      </p:nvGrpSpPr>
      <p:grpSpPr>
        <a:xfrm>
          <a:off x="0" y="0"/>
          <a:ext cx="0" cy="0"/>
          <a:chOff x="0" y="0"/>
          <a:chExt cx="0" cy="0"/>
        </a:xfrm>
      </p:grpSpPr>
      <p:pic>
        <p:nvPicPr>
          <p:cNvPr id="691" name="Google Shape;691;p110"/>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692" name="Google Shape;692;p110"/>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693" name="Google Shape;693;p110"/>
          <p:cNvSpPr txBox="1"/>
          <p:nvPr>
            <p:ph type="title"/>
          </p:nvPr>
        </p:nvSpPr>
        <p:spPr>
          <a:xfrm>
            <a:off x="1317449" y="1305750"/>
            <a:ext cx="6509100" cy="2532000"/>
          </a:xfrm>
          <a:prstGeom prst="rect">
            <a:avLst/>
          </a:prstGeom>
          <a:solidFill>
            <a:schemeClr val="lt1"/>
          </a:solidFill>
        </p:spPr>
        <p:txBody>
          <a:bodyPr anchorCtr="0" anchor="ctr" bIns="365750" lIns="182875" spcFirstLastPara="1" rIns="182875" wrap="square" tIns="18287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694" name="Google Shape;694;p110"/>
          <p:cNvPicPr preferRelativeResize="0"/>
          <p:nvPr/>
        </p:nvPicPr>
        <p:blipFill>
          <a:blip r:embed="rId3">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es" type="tx">
  <p:cSld name="TITLE_AND_BODY">
    <p:spTree>
      <p:nvGrpSpPr>
        <p:cNvPr id="695" name="Shape 695"/>
        <p:cNvGrpSpPr/>
        <p:nvPr/>
      </p:nvGrpSpPr>
      <p:grpSpPr>
        <a:xfrm>
          <a:off x="0" y="0"/>
          <a:ext cx="0" cy="0"/>
          <a:chOff x="0" y="0"/>
          <a:chExt cx="0" cy="0"/>
        </a:xfrm>
      </p:grpSpPr>
      <p:pic>
        <p:nvPicPr>
          <p:cNvPr id="696" name="Google Shape;696;p111"/>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697" name="Google Shape;697;p111"/>
          <p:cNvSpPr txBox="1"/>
          <p:nvPr>
            <p:ph type="title"/>
          </p:nvPr>
        </p:nvSpPr>
        <p:spPr>
          <a:xfrm>
            <a:off x="534625" y="445025"/>
            <a:ext cx="82977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8" name="Google Shape;698;p111"/>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699" name="Google Shape;699;p111"/>
          <p:cNvPicPr preferRelativeResize="0"/>
          <p:nvPr/>
        </p:nvPicPr>
        <p:blipFill>
          <a:blip r:embed="rId3">
            <a:alphaModFix/>
          </a:blip>
          <a:stretch>
            <a:fillRect/>
          </a:stretch>
        </p:blipFill>
        <p:spPr>
          <a:xfrm>
            <a:off x="264525" y="4800400"/>
            <a:ext cx="661075" cy="112200"/>
          </a:xfrm>
          <a:prstGeom prst="rect">
            <a:avLst/>
          </a:prstGeom>
          <a:noFill/>
          <a:ln>
            <a:noFill/>
          </a:ln>
        </p:spPr>
      </p:pic>
      <p:sp>
        <p:nvSpPr>
          <p:cNvPr id="700" name="Google Shape;700;p111"/>
          <p:cNvSpPr txBox="1"/>
          <p:nvPr>
            <p:ph idx="1" type="subTitle"/>
          </p:nvPr>
        </p:nvSpPr>
        <p:spPr>
          <a:xfrm>
            <a:off x="53462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701" name="Google Shape;701;p111"/>
          <p:cNvSpPr txBox="1"/>
          <p:nvPr>
            <p:ph idx="2" type="subTitle"/>
          </p:nvPr>
        </p:nvSpPr>
        <p:spPr>
          <a:xfrm>
            <a:off x="53462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702" name="Google Shape;702;p111"/>
          <p:cNvSpPr txBox="1"/>
          <p:nvPr>
            <p:ph idx="3" type="subTitle"/>
          </p:nvPr>
        </p:nvSpPr>
        <p:spPr>
          <a:xfrm>
            <a:off x="3267000"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703" name="Google Shape;703;p111"/>
          <p:cNvSpPr txBox="1"/>
          <p:nvPr>
            <p:ph idx="4" type="subTitle"/>
          </p:nvPr>
        </p:nvSpPr>
        <p:spPr>
          <a:xfrm>
            <a:off x="3267000"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704" name="Google Shape;704;p111"/>
          <p:cNvSpPr txBox="1"/>
          <p:nvPr>
            <p:ph idx="5" type="subTitle"/>
          </p:nvPr>
        </p:nvSpPr>
        <p:spPr>
          <a:xfrm>
            <a:off x="599937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705" name="Google Shape;705;p111"/>
          <p:cNvSpPr txBox="1"/>
          <p:nvPr>
            <p:ph idx="6" type="subTitle"/>
          </p:nvPr>
        </p:nvSpPr>
        <p:spPr>
          <a:xfrm>
            <a:off x="599937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706" name="Google Shape;706;p111"/>
          <p:cNvSpPr txBox="1"/>
          <p:nvPr>
            <p:ph idx="7" type="body"/>
          </p:nvPr>
        </p:nvSpPr>
        <p:spPr>
          <a:xfrm>
            <a:off x="538375" y="1014625"/>
            <a:ext cx="8080200" cy="507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s">
  <p:cSld name="CUSTOM_9">
    <p:bg>
      <p:bgPr>
        <a:solidFill>
          <a:srgbClr val="DDFFFC"/>
        </a:solidFill>
      </p:bgPr>
    </p:bg>
    <p:spTree>
      <p:nvGrpSpPr>
        <p:cNvPr id="707" name="Shape 707"/>
        <p:cNvGrpSpPr/>
        <p:nvPr/>
      </p:nvGrpSpPr>
      <p:grpSpPr>
        <a:xfrm>
          <a:off x="0" y="0"/>
          <a:ext cx="0" cy="0"/>
          <a:chOff x="0" y="0"/>
          <a:chExt cx="0" cy="0"/>
        </a:xfrm>
      </p:grpSpPr>
      <p:sp>
        <p:nvSpPr>
          <p:cNvPr id="708" name="Google Shape;708;p112"/>
          <p:cNvSpPr txBox="1"/>
          <p:nvPr>
            <p:ph type="title"/>
          </p:nvPr>
        </p:nvSpPr>
        <p:spPr>
          <a:xfrm>
            <a:off x="311700" y="6736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709" name="Google Shape;709;p112"/>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710" name="Google Shape;710;p112"/>
          <p:cNvSpPr/>
          <p:nvPr/>
        </p:nvSpPr>
        <p:spPr>
          <a:xfrm>
            <a:off x="558325" y="1541250"/>
            <a:ext cx="2518200" cy="2316600"/>
          </a:xfrm>
          <a:prstGeom prst="roundRect">
            <a:avLst>
              <a:gd fmla="val 2609" name="adj"/>
            </a:avLst>
          </a:prstGeom>
          <a:gradFill>
            <a:gsLst>
              <a:gs pos="0">
                <a:srgbClr val="DDFFFC"/>
              </a:gs>
              <a:gs pos="100000">
                <a:srgbClr val="36DBCB"/>
              </a:gs>
            </a:gsLst>
            <a:lin ang="18900732" scaled="0"/>
          </a:gradFill>
          <a:ln cap="flat" cmpd="sng" w="9525">
            <a:solidFill>
              <a:schemeClr val="dk2"/>
            </a:solidFill>
            <a:prstDash val="solid"/>
            <a:round/>
            <a:headEnd len="sm" w="sm" type="none"/>
            <a:tailEnd len="sm" w="sm" type="none"/>
          </a:ln>
          <a:effectLst>
            <a:reflection blurRad="0" dir="5400000" dist="171450" endA="0" endPos="30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11" name="Google Shape;711;p112"/>
          <p:cNvSpPr/>
          <p:nvPr/>
        </p:nvSpPr>
        <p:spPr>
          <a:xfrm>
            <a:off x="3317550" y="1541250"/>
            <a:ext cx="2518200" cy="2316600"/>
          </a:xfrm>
          <a:prstGeom prst="roundRect">
            <a:avLst>
              <a:gd fmla="val 2609" name="adj"/>
            </a:avLst>
          </a:prstGeom>
          <a:gradFill>
            <a:gsLst>
              <a:gs pos="0">
                <a:srgbClr val="DDFFFC"/>
              </a:gs>
              <a:gs pos="100000">
                <a:srgbClr val="36DBCB"/>
              </a:gs>
            </a:gsLst>
            <a:lin ang="18900732" scaled="0"/>
          </a:gradFill>
          <a:ln cap="flat" cmpd="sng" w="9525">
            <a:solidFill>
              <a:schemeClr val="dk2"/>
            </a:solidFill>
            <a:prstDash val="solid"/>
            <a:round/>
            <a:headEnd len="sm" w="sm" type="none"/>
            <a:tailEnd len="sm" w="sm" type="none"/>
          </a:ln>
          <a:effectLst>
            <a:reflection blurRad="0" dir="5400000" dist="171450" endA="0" endPos="30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12" name="Google Shape;712;p112"/>
          <p:cNvSpPr/>
          <p:nvPr/>
        </p:nvSpPr>
        <p:spPr>
          <a:xfrm>
            <a:off x="6076775" y="1541250"/>
            <a:ext cx="2518200" cy="2316600"/>
          </a:xfrm>
          <a:prstGeom prst="roundRect">
            <a:avLst>
              <a:gd fmla="val 2609" name="adj"/>
            </a:avLst>
          </a:prstGeom>
          <a:gradFill>
            <a:gsLst>
              <a:gs pos="0">
                <a:srgbClr val="DDFFFC"/>
              </a:gs>
              <a:gs pos="100000">
                <a:srgbClr val="36DBCB"/>
              </a:gs>
            </a:gsLst>
            <a:lin ang="18900732" scaled="0"/>
          </a:gradFill>
          <a:ln cap="flat" cmpd="sng" w="9525">
            <a:solidFill>
              <a:schemeClr val="dk2"/>
            </a:solidFill>
            <a:prstDash val="solid"/>
            <a:round/>
            <a:headEnd len="sm" w="sm" type="none"/>
            <a:tailEnd len="sm" w="sm" type="none"/>
          </a:ln>
          <a:effectLst>
            <a:reflection blurRad="0" dir="5400000" dist="171450" endA="0" endPos="30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13" name="Google Shape;713;p112"/>
          <p:cNvSpPr txBox="1"/>
          <p:nvPr>
            <p:ph idx="1" type="subTitle"/>
          </p:nvPr>
        </p:nvSpPr>
        <p:spPr>
          <a:xfrm>
            <a:off x="832075" y="1771225"/>
            <a:ext cx="1981500" cy="1149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7200"/>
              <a:buNone/>
              <a:defRPr b="1" sz="7200">
                <a:solidFill>
                  <a:schemeClr val="lt1"/>
                </a:solidFill>
              </a:defRPr>
            </a:lvl1pPr>
            <a:lvl2pPr lvl="1">
              <a:spcBef>
                <a:spcPts val="0"/>
              </a:spcBef>
              <a:spcAft>
                <a:spcPts val="0"/>
              </a:spcAft>
              <a:buClr>
                <a:schemeClr val="lt1"/>
              </a:buClr>
              <a:buSzPts val="1400"/>
              <a:buNone/>
              <a:defRPr b="1">
                <a:solidFill>
                  <a:schemeClr val="lt1"/>
                </a:solidFill>
              </a:defRPr>
            </a:lvl2pPr>
            <a:lvl3pPr lvl="2">
              <a:spcBef>
                <a:spcPts val="0"/>
              </a:spcBef>
              <a:spcAft>
                <a:spcPts val="0"/>
              </a:spcAft>
              <a:buClr>
                <a:schemeClr val="lt1"/>
              </a:buClr>
              <a:buSzPts val="1400"/>
              <a:buNone/>
              <a:defRPr b="1">
                <a:solidFill>
                  <a:schemeClr val="lt1"/>
                </a:solidFill>
              </a:defRPr>
            </a:lvl3pPr>
            <a:lvl4pPr lvl="3">
              <a:spcBef>
                <a:spcPts val="0"/>
              </a:spcBef>
              <a:spcAft>
                <a:spcPts val="0"/>
              </a:spcAft>
              <a:buClr>
                <a:schemeClr val="lt1"/>
              </a:buClr>
              <a:buSzPts val="1400"/>
              <a:buNone/>
              <a:defRPr b="1">
                <a:solidFill>
                  <a:schemeClr val="lt1"/>
                </a:solidFill>
              </a:defRPr>
            </a:lvl4pPr>
            <a:lvl5pPr lvl="4">
              <a:spcBef>
                <a:spcPts val="0"/>
              </a:spcBef>
              <a:spcAft>
                <a:spcPts val="0"/>
              </a:spcAft>
              <a:buClr>
                <a:schemeClr val="lt1"/>
              </a:buClr>
              <a:buSzPts val="1400"/>
              <a:buNone/>
              <a:defRPr b="1">
                <a:solidFill>
                  <a:schemeClr val="lt1"/>
                </a:solidFill>
              </a:defRPr>
            </a:lvl5pPr>
            <a:lvl6pPr lvl="5">
              <a:spcBef>
                <a:spcPts val="0"/>
              </a:spcBef>
              <a:spcAft>
                <a:spcPts val="0"/>
              </a:spcAft>
              <a:buClr>
                <a:schemeClr val="lt1"/>
              </a:buClr>
              <a:buSzPts val="1400"/>
              <a:buNone/>
              <a:defRPr b="1">
                <a:solidFill>
                  <a:schemeClr val="lt1"/>
                </a:solidFill>
              </a:defRPr>
            </a:lvl6pPr>
            <a:lvl7pPr lvl="6">
              <a:spcBef>
                <a:spcPts val="0"/>
              </a:spcBef>
              <a:spcAft>
                <a:spcPts val="0"/>
              </a:spcAft>
              <a:buClr>
                <a:schemeClr val="lt1"/>
              </a:buClr>
              <a:buSzPts val="1400"/>
              <a:buNone/>
              <a:defRPr b="1">
                <a:solidFill>
                  <a:schemeClr val="lt1"/>
                </a:solidFill>
              </a:defRPr>
            </a:lvl7pPr>
            <a:lvl8pPr lvl="7">
              <a:spcBef>
                <a:spcPts val="0"/>
              </a:spcBef>
              <a:spcAft>
                <a:spcPts val="0"/>
              </a:spcAft>
              <a:buClr>
                <a:schemeClr val="lt1"/>
              </a:buClr>
              <a:buSzPts val="1400"/>
              <a:buNone/>
              <a:defRPr b="1">
                <a:solidFill>
                  <a:schemeClr val="lt1"/>
                </a:solidFill>
              </a:defRPr>
            </a:lvl8pPr>
            <a:lvl9pPr lvl="8">
              <a:spcBef>
                <a:spcPts val="0"/>
              </a:spcBef>
              <a:spcAft>
                <a:spcPts val="0"/>
              </a:spcAft>
              <a:buClr>
                <a:schemeClr val="lt1"/>
              </a:buClr>
              <a:buSzPts val="1400"/>
              <a:buNone/>
              <a:defRPr b="1">
                <a:solidFill>
                  <a:schemeClr val="lt1"/>
                </a:solidFill>
              </a:defRPr>
            </a:lvl9pPr>
          </a:lstStyle>
          <a:p/>
        </p:txBody>
      </p:sp>
      <p:sp>
        <p:nvSpPr>
          <p:cNvPr id="714" name="Google Shape;714;p112"/>
          <p:cNvSpPr txBox="1"/>
          <p:nvPr>
            <p:ph idx="2" type="body"/>
          </p:nvPr>
        </p:nvSpPr>
        <p:spPr>
          <a:xfrm>
            <a:off x="810175" y="2877875"/>
            <a:ext cx="2014500" cy="799200"/>
          </a:xfrm>
          <a:prstGeom prst="rect">
            <a:avLst/>
          </a:prstGeom>
        </p:spPr>
        <p:txBody>
          <a:bodyPr anchorCtr="0" anchor="t" bIns="0" lIns="0" spcFirstLastPara="1" rIns="0" wrap="square" tIns="0">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15" name="Google Shape;715;p112"/>
          <p:cNvSpPr txBox="1"/>
          <p:nvPr>
            <p:ph idx="3" type="subTitle"/>
          </p:nvPr>
        </p:nvSpPr>
        <p:spPr>
          <a:xfrm>
            <a:off x="3591300" y="1771225"/>
            <a:ext cx="1981500" cy="1149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7200"/>
              <a:buNone/>
              <a:defRPr b="1" sz="7200">
                <a:solidFill>
                  <a:schemeClr val="lt1"/>
                </a:solidFill>
              </a:defRPr>
            </a:lvl1pPr>
            <a:lvl2pPr lvl="1">
              <a:spcBef>
                <a:spcPts val="0"/>
              </a:spcBef>
              <a:spcAft>
                <a:spcPts val="0"/>
              </a:spcAft>
              <a:buClr>
                <a:schemeClr val="lt1"/>
              </a:buClr>
              <a:buSzPts val="1400"/>
              <a:buNone/>
              <a:defRPr b="1">
                <a:solidFill>
                  <a:schemeClr val="lt1"/>
                </a:solidFill>
              </a:defRPr>
            </a:lvl2pPr>
            <a:lvl3pPr lvl="2">
              <a:spcBef>
                <a:spcPts val="0"/>
              </a:spcBef>
              <a:spcAft>
                <a:spcPts val="0"/>
              </a:spcAft>
              <a:buClr>
                <a:schemeClr val="lt1"/>
              </a:buClr>
              <a:buSzPts val="1400"/>
              <a:buNone/>
              <a:defRPr b="1">
                <a:solidFill>
                  <a:schemeClr val="lt1"/>
                </a:solidFill>
              </a:defRPr>
            </a:lvl3pPr>
            <a:lvl4pPr lvl="3">
              <a:spcBef>
                <a:spcPts val="0"/>
              </a:spcBef>
              <a:spcAft>
                <a:spcPts val="0"/>
              </a:spcAft>
              <a:buClr>
                <a:schemeClr val="lt1"/>
              </a:buClr>
              <a:buSzPts val="1400"/>
              <a:buNone/>
              <a:defRPr b="1">
                <a:solidFill>
                  <a:schemeClr val="lt1"/>
                </a:solidFill>
              </a:defRPr>
            </a:lvl4pPr>
            <a:lvl5pPr lvl="4">
              <a:spcBef>
                <a:spcPts val="0"/>
              </a:spcBef>
              <a:spcAft>
                <a:spcPts val="0"/>
              </a:spcAft>
              <a:buClr>
                <a:schemeClr val="lt1"/>
              </a:buClr>
              <a:buSzPts val="1400"/>
              <a:buNone/>
              <a:defRPr b="1">
                <a:solidFill>
                  <a:schemeClr val="lt1"/>
                </a:solidFill>
              </a:defRPr>
            </a:lvl5pPr>
            <a:lvl6pPr lvl="5">
              <a:spcBef>
                <a:spcPts val="0"/>
              </a:spcBef>
              <a:spcAft>
                <a:spcPts val="0"/>
              </a:spcAft>
              <a:buClr>
                <a:schemeClr val="lt1"/>
              </a:buClr>
              <a:buSzPts val="1400"/>
              <a:buNone/>
              <a:defRPr b="1">
                <a:solidFill>
                  <a:schemeClr val="lt1"/>
                </a:solidFill>
              </a:defRPr>
            </a:lvl6pPr>
            <a:lvl7pPr lvl="6">
              <a:spcBef>
                <a:spcPts val="0"/>
              </a:spcBef>
              <a:spcAft>
                <a:spcPts val="0"/>
              </a:spcAft>
              <a:buClr>
                <a:schemeClr val="lt1"/>
              </a:buClr>
              <a:buSzPts val="1400"/>
              <a:buNone/>
              <a:defRPr b="1">
                <a:solidFill>
                  <a:schemeClr val="lt1"/>
                </a:solidFill>
              </a:defRPr>
            </a:lvl7pPr>
            <a:lvl8pPr lvl="7">
              <a:spcBef>
                <a:spcPts val="0"/>
              </a:spcBef>
              <a:spcAft>
                <a:spcPts val="0"/>
              </a:spcAft>
              <a:buClr>
                <a:schemeClr val="lt1"/>
              </a:buClr>
              <a:buSzPts val="1400"/>
              <a:buNone/>
              <a:defRPr b="1">
                <a:solidFill>
                  <a:schemeClr val="lt1"/>
                </a:solidFill>
              </a:defRPr>
            </a:lvl8pPr>
            <a:lvl9pPr lvl="8">
              <a:spcBef>
                <a:spcPts val="0"/>
              </a:spcBef>
              <a:spcAft>
                <a:spcPts val="0"/>
              </a:spcAft>
              <a:buClr>
                <a:schemeClr val="lt1"/>
              </a:buClr>
              <a:buSzPts val="1400"/>
              <a:buNone/>
              <a:defRPr b="1">
                <a:solidFill>
                  <a:schemeClr val="lt1"/>
                </a:solidFill>
              </a:defRPr>
            </a:lvl9pPr>
          </a:lstStyle>
          <a:p/>
        </p:txBody>
      </p:sp>
      <p:sp>
        <p:nvSpPr>
          <p:cNvPr id="716" name="Google Shape;716;p112"/>
          <p:cNvSpPr txBox="1"/>
          <p:nvPr>
            <p:ph idx="4" type="body"/>
          </p:nvPr>
        </p:nvSpPr>
        <p:spPr>
          <a:xfrm>
            <a:off x="3569400" y="2877875"/>
            <a:ext cx="2014500" cy="799200"/>
          </a:xfrm>
          <a:prstGeom prst="rect">
            <a:avLst/>
          </a:prstGeom>
        </p:spPr>
        <p:txBody>
          <a:bodyPr anchorCtr="0" anchor="t" bIns="0" lIns="0" spcFirstLastPara="1" rIns="0" wrap="square" tIns="0">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17" name="Google Shape;717;p112"/>
          <p:cNvSpPr txBox="1"/>
          <p:nvPr>
            <p:ph idx="5" type="subTitle"/>
          </p:nvPr>
        </p:nvSpPr>
        <p:spPr>
          <a:xfrm>
            <a:off x="6350525" y="1771225"/>
            <a:ext cx="1981500" cy="1149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7200"/>
              <a:buNone/>
              <a:defRPr b="1" sz="7200">
                <a:solidFill>
                  <a:schemeClr val="lt1"/>
                </a:solidFill>
              </a:defRPr>
            </a:lvl1pPr>
            <a:lvl2pPr lvl="1">
              <a:spcBef>
                <a:spcPts val="0"/>
              </a:spcBef>
              <a:spcAft>
                <a:spcPts val="0"/>
              </a:spcAft>
              <a:buClr>
                <a:schemeClr val="lt1"/>
              </a:buClr>
              <a:buSzPts val="1400"/>
              <a:buNone/>
              <a:defRPr b="1">
                <a:solidFill>
                  <a:schemeClr val="lt1"/>
                </a:solidFill>
              </a:defRPr>
            </a:lvl2pPr>
            <a:lvl3pPr lvl="2">
              <a:spcBef>
                <a:spcPts val="0"/>
              </a:spcBef>
              <a:spcAft>
                <a:spcPts val="0"/>
              </a:spcAft>
              <a:buClr>
                <a:schemeClr val="lt1"/>
              </a:buClr>
              <a:buSzPts val="1400"/>
              <a:buNone/>
              <a:defRPr b="1">
                <a:solidFill>
                  <a:schemeClr val="lt1"/>
                </a:solidFill>
              </a:defRPr>
            </a:lvl3pPr>
            <a:lvl4pPr lvl="3">
              <a:spcBef>
                <a:spcPts val="0"/>
              </a:spcBef>
              <a:spcAft>
                <a:spcPts val="0"/>
              </a:spcAft>
              <a:buClr>
                <a:schemeClr val="lt1"/>
              </a:buClr>
              <a:buSzPts val="1400"/>
              <a:buNone/>
              <a:defRPr b="1">
                <a:solidFill>
                  <a:schemeClr val="lt1"/>
                </a:solidFill>
              </a:defRPr>
            </a:lvl4pPr>
            <a:lvl5pPr lvl="4">
              <a:spcBef>
                <a:spcPts val="0"/>
              </a:spcBef>
              <a:spcAft>
                <a:spcPts val="0"/>
              </a:spcAft>
              <a:buClr>
                <a:schemeClr val="lt1"/>
              </a:buClr>
              <a:buSzPts val="1400"/>
              <a:buNone/>
              <a:defRPr b="1">
                <a:solidFill>
                  <a:schemeClr val="lt1"/>
                </a:solidFill>
              </a:defRPr>
            </a:lvl5pPr>
            <a:lvl6pPr lvl="5">
              <a:spcBef>
                <a:spcPts val="0"/>
              </a:spcBef>
              <a:spcAft>
                <a:spcPts val="0"/>
              </a:spcAft>
              <a:buClr>
                <a:schemeClr val="lt1"/>
              </a:buClr>
              <a:buSzPts val="1400"/>
              <a:buNone/>
              <a:defRPr b="1">
                <a:solidFill>
                  <a:schemeClr val="lt1"/>
                </a:solidFill>
              </a:defRPr>
            </a:lvl6pPr>
            <a:lvl7pPr lvl="6">
              <a:spcBef>
                <a:spcPts val="0"/>
              </a:spcBef>
              <a:spcAft>
                <a:spcPts val="0"/>
              </a:spcAft>
              <a:buClr>
                <a:schemeClr val="lt1"/>
              </a:buClr>
              <a:buSzPts val="1400"/>
              <a:buNone/>
              <a:defRPr b="1">
                <a:solidFill>
                  <a:schemeClr val="lt1"/>
                </a:solidFill>
              </a:defRPr>
            </a:lvl7pPr>
            <a:lvl8pPr lvl="7">
              <a:spcBef>
                <a:spcPts val="0"/>
              </a:spcBef>
              <a:spcAft>
                <a:spcPts val="0"/>
              </a:spcAft>
              <a:buClr>
                <a:schemeClr val="lt1"/>
              </a:buClr>
              <a:buSzPts val="1400"/>
              <a:buNone/>
              <a:defRPr b="1">
                <a:solidFill>
                  <a:schemeClr val="lt1"/>
                </a:solidFill>
              </a:defRPr>
            </a:lvl8pPr>
            <a:lvl9pPr lvl="8">
              <a:spcBef>
                <a:spcPts val="0"/>
              </a:spcBef>
              <a:spcAft>
                <a:spcPts val="0"/>
              </a:spcAft>
              <a:buClr>
                <a:schemeClr val="lt1"/>
              </a:buClr>
              <a:buSzPts val="1400"/>
              <a:buNone/>
              <a:defRPr b="1">
                <a:solidFill>
                  <a:schemeClr val="lt1"/>
                </a:solidFill>
              </a:defRPr>
            </a:lvl9pPr>
          </a:lstStyle>
          <a:p/>
        </p:txBody>
      </p:sp>
      <p:sp>
        <p:nvSpPr>
          <p:cNvPr id="718" name="Google Shape;718;p112"/>
          <p:cNvSpPr txBox="1"/>
          <p:nvPr>
            <p:ph idx="6" type="body"/>
          </p:nvPr>
        </p:nvSpPr>
        <p:spPr>
          <a:xfrm>
            <a:off x="6328625" y="2877875"/>
            <a:ext cx="2014500" cy="799200"/>
          </a:xfrm>
          <a:prstGeom prst="rect">
            <a:avLst/>
          </a:prstGeom>
        </p:spPr>
        <p:txBody>
          <a:bodyPr anchorCtr="0" anchor="t" bIns="0" lIns="0" spcFirstLastPara="1" rIns="0" wrap="square" tIns="0">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19" name="Google Shape;719;p112"/>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2">
  <p:cSld name="SECTION_HEADER_1_1_2">
    <p:bg>
      <p:bgPr>
        <a:gradFill>
          <a:gsLst>
            <a:gs pos="0">
              <a:srgbClr val="E9EEFF"/>
            </a:gs>
            <a:gs pos="100000">
              <a:srgbClr val="AFC1FF"/>
            </a:gs>
          </a:gsLst>
          <a:lin ang="18900044" scaled="0"/>
        </a:gradFill>
      </p:bgPr>
    </p:bg>
    <p:spTree>
      <p:nvGrpSpPr>
        <p:cNvPr id="69" name="Shape 69"/>
        <p:cNvGrpSpPr/>
        <p:nvPr/>
      </p:nvGrpSpPr>
      <p:grpSpPr>
        <a:xfrm>
          <a:off x="0" y="0"/>
          <a:ext cx="0" cy="0"/>
          <a:chOff x="0" y="0"/>
          <a:chExt cx="0" cy="0"/>
        </a:xfrm>
      </p:grpSpPr>
      <p:sp>
        <p:nvSpPr>
          <p:cNvPr id="70" name="Google Shape;70;p12"/>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1" name="Google Shape;71;p12"/>
          <p:cNvSpPr/>
          <p:nvPr/>
        </p:nvSpPr>
        <p:spPr>
          <a:xfrm flipH="1">
            <a:off x="-3394575" y="1744200"/>
            <a:ext cx="6786600" cy="6788100"/>
          </a:xfrm>
          <a:prstGeom prst="pie">
            <a:avLst>
              <a:gd fmla="val 10795191" name="adj1"/>
              <a:gd fmla="val 16200000" name="adj2"/>
            </a:avLst>
          </a:prstGeom>
          <a:solidFill>
            <a:srgbClr val="5159F6">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2" name="Google Shape;72;p12"/>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73" name="Google Shape;73;p12"/>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74" name="Google Shape;74;p1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Grid 1">
  <p:cSld name="CUSTOM_3">
    <p:spTree>
      <p:nvGrpSpPr>
        <p:cNvPr id="720" name="Shape 720"/>
        <p:cNvGrpSpPr/>
        <p:nvPr/>
      </p:nvGrpSpPr>
      <p:grpSpPr>
        <a:xfrm>
          <a:off x="0" y="0"/>
          <a:ext cx="0" cy="0"/>
          <a:chOff x="0" y="0"/>
          <a:chExt cx="0" cy="0"/>
        </a:xfrm>
      </p:grpSpPr>
      <p:sp>
        <p:nvSpPr>
          <p:cNvPr id="721" name="Google Shape;721;p113"/>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722" name="Google Shape;722;p113"/>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723" name="Google Shape;723;p113"/>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724" name="Google Shape;724;p113"/>
          <p:cNvSpPr/>
          <p:nvPr>
            <p:ph idx="2" type="pic"/>
          </p:nvPr>
        </p:nvSpPr>
        <p:spPr>
          <a:xfrm>
            <a:off x="856263" y="1220400"/>
            <a:ext cx="932700" cy="357300"/>
          </a:xfrm>
          <a:prstGeom prst="rect">
            <a:avLst/>
          </a:prstGeom>
          <a:noFill/>
          <a:ln>
            <a:noFill/>
          </a:ln>
        </p:spPr>
      </p:sp>
      <p:sp>
        <p:nvSpPr>
          <p:cNvPr id="725" name="Google Shape;725;p113"/>
          <p:cNvSpPr/>
          <p:nvPr>
            <p:ph idx="3" type="pic"/>
          </p:nvPr>
        </p:nvSpPr>
        <p:spPr>
          <a:xfrm>
            <a:off x="2156018" y="1220400"/>
            <a:ext cx="932700" cy="357300"/>
          </a:xfrm>
          <a:prstGeom prst="rect">
            <a:avLst/>
          </a:prstGeom>
          <a:noFill/>
          <a:ln>
            <a:noFill/>
          </a:ln>
        </p:spPr>
      </p:sp>
      <p:sp>
        <p:nvSpPr>
          <p:cNvPr id="726" name="Google Shape;726;p113"/>
          <p:cNvSpPr/>
          <p:nvPr>
            <p:ph idx="4" type="pic"/>
          </p:nvPr>
        </p:nvSpPr>
        <p:spPr>
          <a:xfrm>
            <a:off x="3455773" y="1220400"/>
            <a:ext cx="932700" cy="357300"/>
          </a:xfrm>
          <a:prstGeom prst="rect">
            <a:avLst/>
          </a:prstGeom>
          <a:noFill/>
          <a:ln>
            <a:noFill/>
          </a:ln>
        </p:spPr>
      </p:sp>
      <p:sp>
        <p:nvSpPr>
          <p:cNvPr id="727" name="Google Shape;727;p113"/>
          <p:cNvSpPr/>
          <p:nvPr>
            <p:ph idx="5" type="pic"/>
          </p:nvPr>
        </p:nvSpPr>
        <p:spPr>
          <a:xfrm>
            <a:off x="4755528" y="1220400"/>
            <a:ext cx="932700" cy="357300"/>
          </a:xfrm>
          <a:prstGeom prst="rect">
            <a:avLst/>
          </a:prstGeom>
          <a:noFill/>
          <a:ln>
            <a:noFill/>
          </a:ln>
        </p:spPr>
      </p:sp>
      <p:sp>
        <p:nvSpPr>
          <p:cNvPr id="728" name="Google Shape;728;p113"/>
          <p:cNvSpPr/>
          <p:nvPr>
            <p:ph idx="6" type="pic"/>
          </p:nvPr>
        </p:nvSpPr>
        <p:spPr>
          <a:xfrm>
            <a:off x="6055283" y="1220400"/>
            <a:ext cx="932700" cy="357300"/>
          </a:xfrm>
          <a:prstGeom prst="rect">
            <a:avLst/>
          </a:prstGeom>
          <a:noFill/>
          <a:ln>
            <a:noFill/>
          </a:ln>
        </p:spPr>
      </p:sp>
      <p:sp>
        <p:nvSpPr>
          <p:cNvPr id="729" name="Google Shape;729;p113"/>
          <p:cNvSpPr/>
          <p:nvPr>
            <p:ph idx="7" type="pic"/>
          </p:nvPr>
        </p:nvSpPr>
        <p:spPr>
          <a:xfrm>
            <a:off x="7355038" y="1220400"/>
            <a:ext cx="932700" cy="357300"/>
          </a:xfrm>
          <a:prstGeom prst="rect">
            <a:avLst/>
          </a:prstGeom>
          <a:noFill/>
          <a:ln>
            <a:noFill/>
          </a:ln>
        </p:spPr>
      </p:sp>
      <p:sp>
        <p:nvSpPr>
          <p:cNvPr id="730" name="Google Shape;730;p113"/>
          <p:cNvSpPr/>
          <p:nvPr>
            <p:ph idx="8" type="pic"/>
          </p:nvPr>
        </p:nvSpPr>
        <p:spPr>
          <a:xfrm>
            <a:off x="856263" y="1931600"/>
            <a:ext cx="932700" cy="357300"/>
          </a:xfrm>
          <a:prstGeom prst="rect">
            <a:avLst/>
          </a:prstGeom>
          <a:noFill/>
          <a:ln>
            <a:noFill/>
          </a:ln>
        </p:spPr>
      </p:sp>
      <p:sp>
        <p:nvSpPr>
          <p:cNvPr id="731" name="Google Shape;731;p113"/>
          <p:cNvSpPr/>
          <p:nvPr>
            <p:ph idx="9" type="pic"/>
          </p:nvPr>
        </p:nvSpPr>
        <p:spPr>
          <a:xfrm>
            <a:off x="2156018" y="1931600"/>
            <a:ext cx="932700" cy="357300"/>
          </a:xfrm>
          <a:prstGeom prst="rect">
            <a:avLst/>
          </a:prstGeom>
          <a:noFill/>
          <a:ln>
            <a:noFill/>
          </a:ln>
        </p:spPr>
      </p:sp>
      <p:sp>
        <p:nvSpPr>
          <p:cNvPr id="732" name="Google Shape;732;p113"/>
          <p:cNvSpPr/>
          <p:nvPr>
            <p:ph idx="13" type="pic"/>
          </p:nvPr>
        </p:nvSpPr>
        <p:spPr>
          <a:xfrm>
            <a:off x="3455773" y="1931600"/>
            <a:ext cx="932700" cy="357300"/>
          </a:xfrm>
          <a:prstGeom prst="rect">
            <a:avLst/>
          </a:prstGeom>
          <a:noFill/>
          <a:ln>
            <a:noFill/>
          </a:ln>
        </p:spPr>
      </p:sp>
      <p:sp>
        <p:nvSpPr>
          <p:cNvPr id="733" name="Google Shape;733;p113"/>
          <p:cNvSpPr/>
          <p:nvPr>
            <p:ph idx="14" type="pic"/>
          </p:nvPr>
        </p:nvSpPr>
        <p:spPr>
          <a:xfrm>
            <a:off x="4755528" y="1931600"/>
            <a:ext cx="932700" cy="357300"/>
          </a:xfrm>
          <a:prstGeom prst="rect">
            <a:avLst/>
          </a:prstGeom>
          <a:noFill/>
          <a:ln>
            <a:noFill/>
          </a:ln>
        </p:spPr>
      </p:sp>
      <p:sp>
        <p:nvSpPr>
          <p:cNvPr id="734" name="Google Shape;734;p113"/>
          <p:cNvSpPr/>
          <p:nvPr>
            <p:ph idx="15" type="pic"/>
          </p:nvPr>
        </p:nvSpPr>
        <p:spPr>
          <a:xfrm>
            <a:off x="6055283" y="1931600"/>
            <a:ext cx="932700" cy="357300"/>
          </a:xfrm>
          <a:prstGeom prst="rect">
            <a:avLst/>
          </a:prstGeom>
          <a:noFill/>
          <a:ln>
            <a:noFill/>
          </a:ln>
        </p:spPr>
      </p:sp>
      <p:sp>
        <p:nvSpPr>
          <p:cNvPr id="735" name="Google Shape;735;p113"/>
          <p:cNvSpPr/>
          <p:nvPr>
            <p:ph idx="16" type="pic"/>
          </p:nvPr>
        </p:nvSpPr>
        <p:spPr>
          <a:xfrm>
            <a:off x="7355038" y="1931600"/>
            <a:ext cx="932700" cy="357300"/>
          </a:xfrm>
          <a:prstGeom prst="rect">
            <a:avLst/>
          </a:prstGeom>
          <a:noFill/>
          <a:ln>
            <a:noFill/>
          </a:ln>
        </p:spPr>
      </p:sp>
      <p:sp>
        <p:nvSpPr>
          <p:cNvPr id="736" name="Google Shape;736;p113"/>
          <p:cNvSpPr/>
          <p:nvPr>
            <p:ph idx="17" type="pic"/>
          </p:nvPr>
        </p:nvSpPr>
        <p:spPr>
          <a:xfrm>
            <a:off x="856263" y="2639250"/>
            <a:ext cx="932700" cy="357300"/>
          </a:xfrm>
          <a:prstGeom prst="rect">
            <a:avLst/>
          </a:prstGeom>
          <a:noFill/>
          <a:ln>
            <a:noFill/>
          </a:ln>
        </p:spPr>
      </p:sp>
      <p:sp>
        <p:nvSpPr>
          <p:cNvPr id="737" name="Google Shape;737;p113"/>
          <p:cNvSpPr/>
          <p:nvPr>
            <p:ph idx="18" type="pic"/>
          </p:nvPr>
        </p:nvSpPr>
        <p:spPr>
          <a:xfrm>
            <a:off x="2156018" y="2639250"/>
            <a:ext cx="932700" cy="357300"/>
          </a:xfrm>
          <a:prstGeom prst="rect">
            <a:avLst/>
          </a:prstGeom>
          <a:noFill/>
          <a:ln>
            <a:noFill/>
          </a:ln>
        </p:spPr>
      </p:sp>
      <p:sp>
        <p:nvSpPr>
          <p:cNvPr id="738" name="Google Shape;738;p113"/>
          <p:cNvSpPr/>
          <p:nvPr>
            <p:ph idx="19" type="pic"/>
          </p:nvPr>
        </p:nvSpPr>
        <p:spPr>
          <a:xfrm>
            <a:off x="3455773" y="2639250"/>
            <a:ext cx="932700" cy="357300"/>
          </a:xfrm>
          <a:prstGeom prst="rect">
            <a:avLst/>
          </a:prstGeom>
          <a:noFill/>
          <a:ln>
            <a:noFill/>
          </a:ln>
        </p:spPr>
      </p:sp>
      <p:sp>
        <p:nvSpPr>
          <p:cNvPr id="739" name="Google Shape;739;p113"/>
          <p:cNvSpPr/>
          <p:nvPr>
            <p:ph idx="20" type="pic"/>
          </p:nvPr>
        </p:nvSpPr>
        <p:spPr>
          <a:xfrm>
            <a:off x="4755528" y="2639250"/>
            <a:ext cx="932700" cy="357300"/>
          </a:xfrm>
          <a:prstGeom prst="rect">
            <a:avLst/>
          </a:prstGeom>
          <a:noFill/>
          <a:ln>
            <a:noFill/>
          </a:ln>
        </p:spPr>
      </p:sp>
      <p:sp>
        <p:nvSpPr>
          <p:cNvPr id="740" name="Google Shape;740;p113"/>
          <p:cNvSpPr/>
          <p:nvPr>
            <p:ph idx="21" type="pic"/>
          </p:nvPr>
        </p:nvSpPr>
        <p:spPr>
          <a:xfrm>
            <a:off x="6055283" y="2639250"/>
            <a:ext cx="932700" cy="357300"/>
          </a:xfrm>
          <a:prstGeom prst="rect">
            <a:avLst/>
          </a:prstGeom>
          <a:noFill/>
          <a:ln>
            <a:noFill/>
          </a:ln>
        </p:spPr>
      </p:sp>
      <p:sp>
        <p:nvSpPr>
          <p:cNvPr id="741" name="Google Shape;741;p113"/>
          <p:cNvSpPr/>
          <p:nvPr>
            <p:ph idx="22" type="pic"/>
          </p:nvPr>
        </p:nvSpPr>
        <p:spPr>
          <a:xfrm>
            <a:off x="7355038" y="2639250"/>
            <a:ext cx="932700" cy="357300"/>
          </a:xfrm>
          <a:prstGeom prst="rect">
            <a:avLst/>
          </a:prstGeom>
          <a:noFill/>
          <a:ln>
            <a:noFill/>
          </a:ln>
        </p:spPr>
      </p:sp>
      <p:sp>
        <p:nvSpPr>
          <p:cNvPr id="742" name="Google Shape;742;p113"/>
          <p:cNvSpPr/>
          <p:nvPr>
            <p:ph idx="23" type="pic"/>
          </p:nvPr>
        </p:nvSpPr>
        <p:spPr>
          <a:xfrm>
            <a:off x="856263" y="3350450"/>
            <a:ext cx="932700" cy="357300"/>
          </a:xfrm>
          <a:prstGeom prst="rect">
            <a:avLst/>
          </a:prstGeom>
          <a:noFill/>
          <a:ln>
            <a:noFill/>
          </a:ln>
        </p:spPr>
      </p:sp>
      <p:sp>
        <p:nvSpPr>
          <p:cNvPr id="743" name="Google Shape;743;p113"/>
          <p:cNvSpPr/>
          <p:nvPr>
            <p:ph idx="24" type="pic"/>
          </p:nvPr>
        </p:nvSpPr>
        <p:spPr>
          <a:xfrm>
            <a:off x="2156018" y="3350450"/>
            <a:ext cx="932700" cy="357300"/>
          </a:xfrm>
          <a:prstGeom prst="rect">
            <a:avLst/>
          </a:prstGeom>
          <a:noFill/>
          <a:ln>
            <a:noFill/>
          </a:ln>
        </p:spPr>
      </p:sp>
      <p:sp>
        <p:nvSpPr>
          <p:cNvPr id="744" name="Google Shape;744;p113"/>
          <p:cNvSpPr/>
          <p:nvPr>
            <p:ph idx="25" type="pic"/>
          </p:nvPr>
        </p:nvSpPr>
        <p:spPr>
          <a:xfrm>
            <a:off x="3455773" y="3350450"/>
            <a:ext cx="932700" cy="357300"/>
          </a:xfrm>
          <a:prstGeom prst="rect">
            <a:avLst/>
          </a:prstGeom>
          <a:noFill/>
          <a:ln>
            <a:noFill/>
          </a:ln>
        </p:spPr>
      </p:sp>
      <p:sp>
        <p:nvSpPr>
          <p:cNvPr id="745" name="Google Shape;745;p113"/>
          <p:cNvSpPr/>
          <p:nvPr>
            <p:ph idx="26" type="pic"/>
          </p:nvPr>
        </p:nvSpPr>
        <p:spPr>
          <a:xfrm>
            <a:off x="4755528" y="3350450"/>
            <a:ext cx="932700" cy="357300"/>
          </a:xfrm>
          <a:prstGeom prst="rect">
            <a:avLst/>
          </a:prstGeom>
          <a:noFill/>
          <a:ln>
            <a:noFill/>
          </a:ln>
        </p:spPr>
      </p:sp>
      <p:sp>
        <p:nvSpPr>
          <p:cNvPr id="746" name="Google Shape;746;p113"/>
          <p:cNvSpPr/>
          <p:nvPr>
            <p:ph idx="27" type="pic"/>
          </p:nvPr>
        </p:nvSpPr>
        <p:spPr>
          <a:xfrm>
            <a:off x="6055283" y="3350450"/>
            <a:ext cx="932700" cy="357300"/>
          </a:xfrm>
          <a:prstGeom prst="rect">
            <a:avLst/>
          </a:prstGeom>
          <a:noFill/>
          <a:ln>
            <a:noFill/>
          </a:ln>
        </p:spPr>
      </p:sp>
      <p:sp>
        <p:nvSpPr>
          <p:cNvPr id="747" name="Google Shape;747;p113"/>
          <p:cNvSpPr/>
          <p:nvPr>
            <p:ph idx="28" type="pic"/>
          </p:nvPr>
        </p:nvSpPr>
        <p:spPr>
          <a:xfrm>
            <a:off x="7355038" y="3350450"/>
            <a:ext cx="932700" cy="357300"/>
          </a:xfrm>
          <a:prstGeom prst="rect">
            <a:avLst/>
          </a:prstGeom>
          <a:noFill/>
          <a:ln>
            <a:noFill/>
          </a:ln>
        </p:spPr>
      </p:sp>
      <p:sp>
        <p:nvSpPr>
          <p:cNvPr id="748" name="Google Shape;748;p113"/>
          <p:cNvSpPr/>
          <p:nvPr>
            <p:ph idx="29" type="pic"/>
          </p:nvPr>
        </p:nvSpPr>
        <p:spPr>
          <a:xfrm>
            <a:off x="856263" y="4061650"/>
            <a:ext cx="932700" cy="357300"/>
          </a:xfrm>
          <a:prstGeom prst="rect">
            <a:avLst/>
          </a:prstGeom>
          <a:noFill/>
          <a:ln>
            <a:noFill/>
          </a:ln>
        </p:spPr>
      </p:sp>
      <p:sp>
        <p:nvSpPr>
          <p:cNvPr id="749" name="Google Shape;749;p113"/>
          <p:cNvSpPr/>
          <p:nvPr>
            <p:ph idx="30" type="pic"/>
          </p:nvPr>
        </p:nvSpPr>
        <p:spPr>
          <a:xfrm>
            <a:off x="2156018" y="4061650"/>
            <a:ext cx="932700" cy="357300"/>
          </a:xfrm>
          <a:prstGeom prst="rect">
            <a:avLst/>
          </a:prstGeom>
          <a:noFill/>
          <a:ln>
            <a:noFill/>
          </a:ln>
        </p:spPr>
      </p:sp>
      <p:sp>
        <p:nvSpPr>
          <p:cNvPr id="750" name="Google Shape;750;p113"/>
          <p:cNvSpPr/>
          <p:nvPr>
            <p:ph idx="31" type="pic"/>
          </p:nvPr>
        </p:nvSpPr>
        <p:spPr>
          <a:xfrm>
            <a:off x="3455773" y="4061650"/>
            <a:ext cx="932700" cy="357300"/>
          </a:xfrm>
          <a:prstGeom prst="rect">
            <a:avLst/>
          </a:prstGeom>
          <a:noFill/>
          <a:ln>
            <a:noFill/>
          </a:ln>
        </p:spPr>
      </p:sp>
      <p:sp>
        <p:nvSpPr>
          <p:cNvPr id="751" name="Google Shape;751;p113"/>
          <p:cNvSpPr/>
          <p:nvPr>
            <p:ph idx="32" type="pic"/>
          </p:nvPr>
        </p:nvSpPr>
        <p:spPr>
          <a:xfrm>
            <a:off x="4755528" y="4061650"/>
            <a:ext cx="932700" cy="357300"/>
          </a:xfrm>
          <a:prstGeom prst="rect">
            <a:avLst/>
          </a:prstGeom>
          <a:noFill/>
          <a:ln>
            <a:noFill/>
          </a:ln>
        </p:spPr>
      </p:sp>
      <p:sp>
        <p:nvSpPr>
          <p:cNvPr id="752" name="Google Shape;752;p113"/>
          <p:cNvSpPr/>
          <p:nvPr>
            <p:ph idx="33" type="pic"/>
          </p:nvPr>
        </p:nvSpPr>
        <p:spPr>
          <a:xfrm>
            <a:off x="6055283" y="4061650"/>
            <a:ext cx="932700" cy="357300"/>
          </a:xfrm>
          <a:prstGeom prst="rect">
            <a:avLst/>
          </a:prstGeom>
          <a:noFill/>
          <a:ln>
            <a:noFill/>
          </a:ln>
        </p:spPr>
      </p:sp>
      <p:sp>
        <p:nvSpPr>
          <p:cNvPr id="753" name="Google Shape;753;p113"/>
          <p:cNvSpPr/>
          <p:nvPr>
            <p:ph idx="34" type="pic"/>
          </p:nvPr>
        </p:nvSpPr>
        <p:spPr>
          <a:xfrm>
            <a:off x="7355038" y="4061650"/>
            <a:ext cx="932700" cy="357300"/>
          </a:xfrm>
          <a:prstGeom prst="rect">
            <a:avLst/>
          </a:prstGeom>
          <a:noFill/>
          <a:ln>
            <a:noFill/>
          </a:ln>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Grid 2">
  <p:cSld name="CUSTOM_3_1">
    <p:spTree>
      <p:nvGrpSpPr>
        <p:cNvPr id="754" name="Shape 754"/>
        <p:cNvGrpSpPr/>
        <p:nvPr/>
      </p:nvGrpSpPr>
      <p:grpSpPr>
        <a:xfrm>
          <a:off x="0" y="0"/>
          <a:ext cx="0" cy="0"/>
          <a:chOff x="0" y="0"/>
          <a:chExt cx="0" cy="0"/>
        </a:xfrm>
      </p:grpSpPr>
      <p:sp>
        <p:nvSpPr>
          <p:cNvPr id="755" name="Google Shape;755;p114"/>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756" name="Google Shape;756;p114"/>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757" name="Google Shape;757;p114"/>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758" name="Google Shape;758;p114"/>
          <p:cNvSpPr/>
          <p:nvPr>
            <p:ph idx="2" type="pic"/>
          </p:nvPr>
        </p:nvSpPr>
        <p:spPr>
          <a:xfrm>
            <a:off x="856263" y="1220400"/>
            <a:ext cx="932700" cy="357300"/>
          </a:xfrm>
          <a:prstGeom prst="rect">
            <a:avLst/>
          </a:prstGeom>
          <a:noFill/>
          <a:ln>
            <a:noFill/>
          </a:ln>
        </p:spPr>
      </p:sp>
      <p:sp>
        <p:nvSpPr>
          <p:cNvPr id="759" name="Google Shape;759;p114"/>
          <p:cNvSpPr/>
          <p:nvPr>
            <p:ph idx="3" type="pic"/>
          </p:nvPr>
        </p:nvSpPr>
        <p:spPr>
          <a:xfrm>
            <a:off x="3022521" y="1220400"/>
            <a:ext cx="932700" cy="357300"/>
          </a:xfrm>
          <a:prstGeom prst="rect">
            <a:avLst/>
          </a:prstGeom>
          <a:noFill/>
          <a:ln>
            <a:noFill/>
          </a:ln>
        </p:spPr>
      </p:sp>
      <p:sp>
        <p:nvSpPr>
          <p:cNvPr id="760" name="Google Shape;760;p114"/>
          <p:cNvSpPr/>
          <p:nvPr>
            <p:ph idx="4" type="pic"/>
          </p:nvPr>
        </p:nvSpPr>
        <p:spPr>
          <a:xfrm>
            <a:off x="5188779" y="1220400"/>
            <a:ext cx="932700" cy="357300"/>
          </a:xfrm>
          <a:prstGeom prst="rect">
            <a:avLst/>
          </a:prstGeom>
          <a:noFill/>
          <a:ln>
            <a:noFill/>
          </a:ln>
        </p:spPr>
      </p:sp>
      <p:sp>
        <p:nvSpPr>
          <p:cNvPr id="761" name="Google Shape;761;p114"/>
          <p:cNvSpPr/>
          <p:nvPr>
            <p:ph idx="5" type="pic"/>
          </p:nvPr>
        </p:nvSpPr>
        <p:spPr>
          <a:xfrm>
            <a:off x="7355038" y="1220400"/>
            <a:ext cx="932700" cy="357300"/>
          </a:xfrm>
          <a:prstGeom prst="rect">
            <a:avLst/>
          </a:prstGeom>
          <a:noFill/>
          <a:ln>
            <a:noFill/>
          </a:ln>
        </p:spPr>
      </p:sp>
      <p:cxnSp>
        <p:nvCxnSpPr>
          <p:cNvPr id="762" name="Google Shape;762;p114"/>
          <p:cNvCxnSpPr/>
          <p:nvPr/>
        </p:nvCxnSpPr>
        <p:spPr>
          <a:xfrm>
            <a:off x="856263" y="1851884"/>
            <a:ext cx="7431600" cy="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114"/>
          <p:cNvCxnSpPr/>
          <p:nvPr/>
        </p:nvCxnSpPr>
        <p:spPr>
          <a:xfrm>
            <a:off x="2411025" y="1220400"/>
            <a:ext cx="0" cy="31377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114"/>
          <p:cNvCxnSpPr/>
          <p:nvPr/>
        </p:nvCxnSpPr>
        <p:spPr>
          <a:xfrm>
            <a:off x="4623600" y="1220400"/>
            <a:ext cx="0" cy="3137700"/>
          </a:xfrm>
          <a:prstGeom prst="straightConnector1">
            <a:avLst/>
          </a:prstGeom>
          <a:noFill/>
          <a:ln cap="flat" cmpd="sng" w="9525">
            <a:solidFill>
              <a:schemeClr val="dk2"/>
            </a:solidFill>
            <a:prstDash val="solid"/>
            <a:round/>
            <a:headEnd len="med" w="med" type="none"/>
            <a:tailEnd len="med" w="med" type="none"/>
          </a:ln>
        </p:spPr>
      </p:cxnSp>
      <p:cxnSp>
        <p:nvCxnSpPr>
          <p:cNvPr id="765" name="Google Shape;765;p114"/>
          <p:cNvCxnSpPr/>
          <p:nvPr/>
        </p:nvCxnSpPr>
        <p:spPr>
          <a:xfrm>
            <a:off x="6776650" y="1220400"/>
            <a:ext cx="0" cy="31377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114"/>
          <p:cNvSpPr/>
          <p:nvPr>
            <p:ph idx="6" type="pic"/>
          </p:nvPr>
        </p:nvSpPr>
        <p:spPr>
          <a:xfrm>
            <a:off x="856263" y="2147158"/>
            <a:ext cx="932700" cy="357300"/>
          </a:xfrm>
          <a:prstGeom prst="rect">
            <a:avLst/>
          </a:prstGeom>
          <a:noFill/>
          <a:ln>
            <a:noFill/>
          </a:ln>
        </p:spPr>
      </p:sp>
      <p:sp>
        <p:nvSpPr>
          <p:cNvPr id="767" name="Google Shape;767;p114"/>
          <p:cNvSpPr/>
          <p:nvPr>
            <p:ph idx="7" type="pic"/>
          </p:nvPr>
        </p:nvSpPr>
        <p:spPr>
          <a:xfrm>
            <a:off x="3022521" y="2147158"/>
            <a:ext cx="932700" cy="357300"/>
          </a:xfrm>
          <a:prstGeom prst="rect">
            <a:avLst/>
          </a:prstGeom>
          <a:noFill/>
          <a:ln>
            <a:noFill/>
          </a:ln>
        </p:spPr>
      </p:sp>
      <p:sp>
        <p:nvSpPr>
          <p:cNvPr id="768" name="Google Shape;768;p114"/>
          <p:cNvSpPr/>
          <p:nvPr>
            <p:ph idx="8" type="pic"/>
          </p:nvPr>
        </p:nvSpPr>
        <p:spPr>
          <a:xfrm>
            <a:off x="5188779" y="2147158"/>
            <a:ext cx="932700" cy="357300"/>
          </a:xfrm>
          <a:prstGeom prst="rect">
            <a:avLst/>
          </a:prstGeom>
          <a:noFill/>
          <a:ln>
            <a:noFill/>
          </a:ln>
        </p:spPr>
      </p:sp>
      <p:sp>
        <p:nvSpPr>
          <p:cNvPr id="769" name="Google Shape;769;p114"/>
          <p:cNvSpPr/>
          <p:nvPr>
            <p:ph idx="9" type="pic"/>
          </p:nvPr>
        </p:nvSpPr>
        <p:spPr>
          <a:xfrm>
            <a:off x="7355038" y="2147158"/>
            <a:ext cx="932700" cy="357300"/>
          </a:xfrm>
          <a:prstGeom prst="rect">
            <a:avLst/>
          </a:prstGeom>
          <a:noFill/>
          <a:ln>
            <a:noFill/>
          </a:ln>
        </p:spPr>
      </p:sp>
      <p:cxnSp>
        <p:nvCxnSpPr>
          <p:cNvPr id="770" name="Google Shape;770;p114"/>
          <p:cNvCxnSpPr/>
          <p:nvPr/>
        </p:nvCxnSpPr>
        <p:spPr>
          <a:xfrm>
            <a:off x="856263" y="2776306"/>
            <a:ext cx="7431600" cy="0"/>
          </a:xfrm>
          <a:prstGeom prst="straightConnector1">
            <a:avLst/>
          </a:prstGeom>
          <a:noFill/>
          <a:ln cap="flat" cmpd="sng" w="9525">
            <a:solidFill>
              <a:schemeClr val="dk2"/>
            </a:solidFill>
            <a:prstDash val="solid"/>
            <a:round/>
            <a:headEnd len="med" w="med" type="none"/>
            <a:tailEnd len="med" w="med" type="none"/>
          </a:ln>
        </p:spPr>
      </p:cxnSp>
      <p:sp>
        <p:nvSpPr>
          <p:cNvPr id="771" name="Google Shape;771;p114"/>
          <p:cNvSpPr/>
          <p:nvPr>
            <p:ph idx="13" type="pic"/>
          </p:nvPr>
        </p:nvSpPr>
        <p:spPr>
          <a:xfrm>
            <a:off x="856263" y="3073917"/>
            <a:ext cx="932700" cy="357300"/>
          </a:xfrm>
          <a:prstGeom prst="rect">
            <a:avLst/>
          </a:prstGeom>
          <a:noFill/>
          <a:ln>
            <a:noFill/>
          </a:ln>
        </p:spPr>
      </p:sp>
      <p:sp>
        <p:nvSpPr>
          <p:cNvPr id="772" name="Google Shape;772;p114"/>
          <p:cNvSpPr/>
          <p:nvPr>
            <p:ph idx="14" type="pic"/>
          </p:nvPr>
        </p:nvSpPr>
        <p:spPr>
          <a:xfrm>
            <a:off x="3022521" y="3073917"/>
            <a:ext cx="932700" cy="357300"/>
          </a:xfrm>
          <a:prstGeom prst="rect">
            <a:avLst/>
          </a:prstGeom>
          <a:noFill/>
          <a:ln>
            <a:noFill/>
          </a:ln>
        </p:spPr>
      </p:sp>
      <p:sp>
        <p:nvSpPr>
          <p:cNvPr id="773" name="Google Shape;773;p114"/>
          <p:cNvSpPr/>
          <p:nvPr>
            <p:ph idx="15" type="pic"/>
          </p:nvPr>
        </p:nvSpPr>
        <p:spPr>
          <a:xfrm>
            <a:off x="5188779" y="3073917"/>
            <a:ext cx="932700" cy="357300"/>
          </a:xfrm>
          <a:prstGeom prst="rect">
            <a:avLst/>
          </a:prstGeom>
          <a:noFill/>
          <a:ln>
            <a:noFill/>
          </a:ln>
        </p:spPr>
      </p:sp>
      <p:sp>
        <p:nvSpPr>
          <p:cNvPr id="774" name="Google Shape;774;p114"/>
          <p:cNvSpPr/>
          <p:nvPr>
            <p:ph idx="16" type="pic"/>
          </p:nvPr>
        </p:nvSpPr>
        <p:spPr>
          <a:xfrm>
            <a:off x="7355038" y="3073917"/>
            <a:ext cx="932700" cy="357300"/>
          </a:xfrm>
          <a:prstGeom prst="rect">
            <a:avLst/>
          </a:prstGeom>
          <a:noFill/>
          <a:ln>
            <a:noFill/>
          </a:ln>
        </p:spPr>
      </p:sp>
      <p:cxnSp>
        <p:nvCxnSpPr>
          <p:cNvPr id="775" name="Google Shape;775;p114"/>
          <p:cNvCxnSpPr/>
          <p:nvPr/>
        </p:nvCxnSpPr>
        <p:spPr>
          <a:xfrm>
            <a:off x="856263" y="3700728"/>
            <a:ext cx="7431600" cy="0"/>
          </a:xfrm>
          <a:prstGeom prst="straightConnector1">
            <a:avLst/>
          </a:prstGeom>
          <a:noFill/>
          <a:ln cap="flat" cmpd="sng" w="9525">
            <a:solidFill>
              <a:schemeClr val="dk2"/>
            </a:solidFill>
            <a:prstDash val="solid"/>
            <a:round/>
            <a:headEnd len="med" w="med" type="none"/>
            <a:tailEnd len="med" w="med" type="none"/>
          </a:ln>
        </p:spPr>
      </p:cxnSp>
      <p:sp>
        <p:nvSpPr>
          <p:cNvPr id="776" name="Google Shape;776;p114"/>
          <p:cNvSpPr/>
          <p:nvPr>
            <p:ph idx="17" type="pic"/>
          </p:nvPr>
        </p:nvSpPr>
        <p:spPr>
          <a:xfrm>
            <a:off x="856263" y="4000675"/>
            <a:ext cx="932700" cy="357300"/>
          </a:xfrm>
          <a:prstGeom prst="rect">
            <a:avLst/>
          </a:prstGeom>
          <a:noFill/>
          <a:ln>
            <a:noFill/>
          </a:ln>
        </p:spPr>
      </p:sp>
      <p:sp>
        <p:nvSpPr>
          <p:cNvPr id="777" name="Google Shape;777;p114"/>
          <p:cNvSpPr/>
          <p:nvPr>
            <p:ph idx="18" type="pic"/>
          </p:nvPr>
        </p:nvSpPr>
        <p:spPr>
          <a:xfrm>
            <a:off x="3022521" y="4000675"/>
            <a:ext cx="932700" cy="357300"/>
          </a:xfrm>
          <a:prstGeom prst="rect">
            <a:avLst/>
          </a:prstGeom>
          <a:noFill/>
          <a:ln>
            <a:noFill/>
          </a:ln>
        </p:spPr>
      </p:sp>
      <p:sp>
        <p:nvSpPr>
          <p:cNvPr id="778" name="Google Shape;778;p114"/>
          <p:cNvSpPr/>
          <p:nvPr>
            <p:ph idx="19" type="pic"/>
          </p:nvPr>
        </p:nvSpPr>
        <p:spPr>
          <a:xfrm>
            <a:off x="5188779" y="4000675"/>
            <a:ext cx="932700" cy="357300"/>
          </a:xfrm>
          <a:prstGeom prst="rect">
            <a:avLst/>
          </a:prstGeom>
          <a:noFill/>
          <a:ln>
            <a:noFill/>
          </a:ln>
        </p:spPr>
      </p:sp>
      <p:sp>
        <p:nvSpPr>
          <p:cNvPr id="779" name="Google Shape;779;p114"/>
          <p:cNvSpPr/>
          <p:nvPr>
            <p:ph idx="20" type="pic"/>
          </p:nvPr>
        </p:nvSpPr>
        <p:spPr>
          <a:xfrm>
            <a:off x="7355038" y="4000675"/>
            <a:ext cx="932700" cy="357300"/>
          </a:xfrm>
          <a:prstGeom prst="rect">
            <a:avLst/>
          </a:prstGeom>
          <a:noFill/>
          <a:ln>
            <a:noFill/>
          </a:ln>
        </p:spPr>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Media with Caption, Light">
  <p:cSld name="CUSTOM_4">
    <p:spTree>
      <p:nvGrpSpPr>
        <p:cNvPr id="780" name="Shape 780"/>
        <p:cNvGrpSpPr/>
        <p:nvPr/>
      </p:nvGrpSpPr>
      <p:grpSpPr>
        <a:xfrm>
          <a:off x="0" y="0"/>
          <a:ext cx="0" cy="0"/>
          <a:chOff x="0" y="0"/>
          <a:chExt cx="0" cy="0"/>
        </a:xfrm>
      </p:grpSpPr>
      <p:sp>
        <p:nvSpPr>
          <p:cNvPr id="781" name="Google Shape;781;p115"/>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782" name="Google Shape;782;p115"/>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783" name="Google Shape;783;p115"/>
          <p:cNvSpPr/>
          <p:nvPr>
            <p:ph idx="2" type="pic"/>
          </p:nvPr>
        </p:nvSpPr>
        <p:spPr>
          <a:xfrm>
            <a:off x="198450" y="277825"/>
            <a:ext cx="8770800" cy="3982200"/>
          </a:xfrm>
          <a:prstGeom prst="rect">
            <a:avLst/>
          </a:prstGeom>
          <a:noFill/>
          <a:ln>
            <a:noFill/>
          </a:ln>
        </p:spPr>
      </p:sp>
      <p:sp>
        <p:nvSpPr>
          <p:cNvPr id="784" name="Google Shape;784;p115"/>
          <p:cNvSpPr txBox="1"/>
          <p:nvPr>
            <p:ph idx="1" type="body"/>
          </p:nvPr>
        </p:nvSpPr>
        <p:spPr>
          <a:xfrm>
            <a:off x="218550" y="4381900"/>
            <a:ext cx="8770800" cy="2661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Media with Caption, Dark">
  <p:cSld name="CUSTOM_4_1">
    <p:bg>
      <p:bgPr>
        <a:solidFill>
          <a:schemeClr val="dk1"/>
        </a:solidFill>
      </p:bgPr>
    </p:bg>
    <p:spTree>
      <p:nvGrpSpPr>
        <p:cNvPr id="785" name="Shape 785"/>
        <p:cNvGrpSpPr/>
        <p:nvPr/>
      </p:nvGrpSpPr>
      <p:grpSpPr>
        <a:xfrm>
          <a:off x="0" y="0"/>
          <a:ext cx="0" cy="0"/>
          <a:chOff x="0" y="0"/>
          <a:chExt cx="0" cy="0"/>
        </a:xfrm>
      </p:grpSpPr>
      <p:sp>
        <p:nvSpPr>
          <p:cNvPr id="786" name="Google Shape;786;p116"/>
          <p:cNvSpPr/>
          <p:nvPr>
            <p:ph idx="2" type="pic"/>
          </p:nvPr>
        </p:nvSpPr>
        <p:spPr>
          <a:xfrm>
            <a:off x="198450" y="188625"/>
            <a:ext cx="8770800" cy="4071300"/>
          </a:xfrm>
          <a:prstGeom prst="rect">
            <a:avLst/>
          </a:prstGeom>
          <a:noFill/>
          <a:ln>
            <a:noFill/>
          </a:ln>
        </p:spPr>
      </p:sp>
      <p:sp>
        <p:nvSpPr>
          <p:cNvPr id="787" name="Google Shape;787;p116"/>
          <p:cNvSpPr txBox="1"/>
          <p:nvPr>
            <p:ph idx="1" type="body"/>
          </p:nvPr>
        </p:nvSpPr>
        <p:spPr>
          <a:xfrm>
            <a:off x="218550" y="4381900"/>
            <a:ext cx="8770800" cy="2661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pic>
        <p:nvPicPr>
          <p:cNvPr id="788" name="Google Shape;788;p116"/>
          <p:cNvPicPr preferRelativeResize="0"/>
          <p:nvPr/>
        </p:nvPicPr>
        <p:blipFill>
          <a:blip r:embed="rId2">
            <a:alphaModFix/>
          </a:blip>
          <a:stretch>
            <a:fillRect/>
          </a:stretch>
        </p:blipFill>
        <p:spPr>
          <a:xfrm>
            <a:off x="263830" y="4800532"/>
            <a:ext cx="661076" cy="107758"/>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Customer Story">
  <p:cSld name="CUSTOM_5">
    <p:spTree>
      <p:nvGrpSpPr>
        <p:cNvPr id="789" name="Shape 789"/>
        <p:cNvGrpSpPr/>
        <p:nvPr/>
      </p:nvGrpSpPr>
      <p:grpSpPr>
        <a:xfrm>
          <a:off x="0" y="0"/>
          <a:ext cx="0" cy="0"/>
          <a:chOff x="0" y="0"/>
          <a:chExt cx="0" cy="0"/>
        </a:xfrm>
      </p:grpSpPr>
      <p:sp>
        <p:nvSpPr>
          <p:cNvPr id="790" name="Google Shape;790;p117"/>
          <p:cNvSpPr/>
          <p:nvPr/>
        </p:nvSpPr>
        <p:spPr>
          <a:xfrm>
            <a:off x="0" y="-9350"/>
            <a:ext cx="9153300" cy="1103400"/>
          </a:xfrm>
          <a:prstGeom prst="rect">
            <a:avLst/>
          </a:prstGeom>
          <a:gradFill>
            <a:gsLst>
              <a:gs pos="0">
                <a:srgbClr val="DDFFFC"/>
              </a:gs>
              <a:gs pos="50000">
                <a:srgbClr val="DDFFFC"/>
              </a:gs>
              <a:gs pos="100000">
                <a:srgbClr val="36DBCB"/>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91" name="Google Shape;791;p117"/>
          <p:cNvSpPr txBox="1"/>
          <p:nvPr>
            <p:ph type="title"/>
          </p:nvPr>
        </p:nvSpPr>
        <p:spPr>
          <a:xfrm>
            <a:off x="323744" y="445025"/>
            <a:ext cx="67923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2" name="Google Shape;792;p117"/>
          <p:cNvSpPr/>
          <p:nvPr/>
        </p:nvSpPr>
        <p:spPr>
          <a:xfrm>
            <a:off x="351400" y="1547825"/>
            <a:ext cx="5288400" cy="3036000"/>
          </a:xfrm>
          <a:prstGeom prst="roundRect">
            <a:avLst>
              <a:gd fmla="val 164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93" name="Google Shape;793;p117"/>
          <p:cNvSpPr/>
          <p:nvPr>
            <p:ph idx="2" type="pic"/>
          </p:nvPr>
        </p:nvSpPr>
        <p:spPr>
          <a:xfrm>
            <a:off x="450625" y="1659784"/>
            <a:ext cx="5079900" cy="2811900"/>
          </a:xfrm>
          <a:prstGeom prst="rect">
            <a:avLst/>
          </a:prstGeom>
          <a:solidFill>
            <a:schemeClr val="lt1"/>
          </a:solidFill>
          <a:ln>
            <a:noFill/>
          </a:ln>
        </p:spPr>
      </p:sp>
      <p:sp>
        <p:nvSpPr>
          <p:cNvPr id="794" name="Google Shape;794;p117"/>
          <p:cNvSpPr/>
          <p:nvPr>
            <p:ph idx="3" type="pic"/>
          </p:nvPr>
        </p:nvSpPr>
        <p:spPr>
          <a:xfrm>
            <a:off x="7334275" y="314325"/>
            <a:ext cx="1537800" cy="436500"/>
          </a:xfrm>
          <a:prstGeom prst="rect">
            <a:avLst/>
          </a:prstGeom>
          <a:noFill/>
          <a:ln>
            <a:noFill/>
          </a:ln>
        </p:spPr>
      </p:sp>
      <p:pic>
        <p:nvPicPr>
          <p:cNvPr id="795" name="Google Shape;795;p117"/>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796" name="Google Shape;796;p117"/>
          <p:cNvSpPr txBox="1"/>
          <p:nvPr>
            <p:ph idx="1" type="body"/>
          </p:nvPr>
        </p:nvSpPr>
        <p:spPr>
          <a:xfrm>
            <a:off x="351400" y="238125"/>
            <a:ext cx="2778000" cy="283200"/>
          </a:xfrm>
          <a:prstGeom prst="rect">
            <a:avLst/>
          </a:prstGeom>
        </p:spPr>
        <p:txBody>
          <a:bodyPr anchorCtr="0" anchor="t" bIns="0" lIns="0" spcFirstLastPara="1" rIns="0" wrap="square" tIns="0">
            <a:spAutoFit/>
          </a:bodyPr>
          <a:lstStyle>
            <a:lvl1pPr indent="-304800" lvl="0" marL="457200">
              <a:spcBef>
                <a:spcPts val="0"/>
              </a:spcBef>
              <a:spcAft>
                <a:spcPts val="0"/>
              </a:spcAft>
              <a:buClr>
                <a:srgbClr val="48DDCE"/>
              </a:buClr>
              <a:buSzPts val="1200"/>
              <a:buChar char="●"/>
              <a:defRPr sz="1200">
                <a:solidFill>
                  <a:srgbClr val="48DDCE"/>
                </a:solidFill>
              </a:defRPr>
            </a:lvl1pPr>
            <a:lvl2pPr indent="-304800" lvl="1" marL="914400">
              <a:spcBef>
                <a:spcPts val="0"/>
              </a:spcBef>
              <a:spcAft>
                <a:spcPts val="0"/>
              </a:spcAft>
              <a:buClr>
                <a:srgbClr val="48DDCE"/>
              </a:buClr>
              <a:buSzPts val="1200"/>
              <a:buChar char="○"/>
              <a:defRPr sz="1200">
                <a:solidFill>
                  <a:srgbClr val="48DDCE"/>
                </a:solidFill>
              </a:defRPr>
            </a:lvl2pPr>
            <a:lvl3pPr indent="-304800" lvl="2" marL="1371600">
              <a:spcBef>
                <a:spcPts val="0"/>
              </a:spcBef>
              <a:spcAft>
                <a:spcPts val="0"/>
              </a:spcAft>
              <a:buClr>
                <a:srgbClr val="48DDCE"/>
              </a:buClr>
              <a:buSzPts val="1200"/>
              <a:buChar char="■"/>
              <a:defRPr sz="1200">
                <a:solidFill>
                  <a:srgbClr val="48DDCE"/>
                </a:solidFill>
              </a:defRPr>
            </a:lvl3pPr>
            <a:lvl4pPr indent="-304800" lvl="3" marL="1828800">
              <a:spcBef>
                <a:spcPts val="0"/>
              </a:spcBef>
              <a:spcAft>
                <a:spcPts val="0"/>
              </a:spcAft>
              <a:buClr>
                <a:srgbClr val="48DDCE"/>
              </a:buClr>
              <a:buSzPts val="1200"/>
              <a:buChar char="●"/>
              <a:defRPr sz="1200">
                <a:solidFill>
                  <a:srgbClr val="48DDCE"/>
                </a:solidFill>
              </a:defRPr>
            </a:lvl4pPr>
            <a:lvl5pPr indent="-304800" lvl="4" marL="2286000">
              <a:spcBef>
                <a:spcPts val="0"/>
              </a:spcBef>
              <a:spcAft>
                <a:spcPts val="0"/>
              </a:spcAft>
              <a:buClr>
                <a:srgbClr val="48DDCE"/>
              </a:buClr>
              <a:buSzPts val="1200"/>
              <a:buChar char="○"/>
              <a:defRPr sz="1200">
                <a:solidFill>
                  <a:srgbClr val="48DDCE"/>
                </a:solidFill>
              </a:defRPr>
            </a:lvl5pPr>
            <a:lvl6pPr indent="-304800" lvl="5" marL="2743200">
              <a:spcBef>
                <a:spcPts val="0"/>
              </a:spcBef>
              <a:spcAft>
                <a:spcPts val="0"/>
              </a:spcAft>
              <a:buClr>
                <a:srgbClr val="48DDCE"/>
              </a:buClr>
              <a:buSzPts val="1200"/>
              <a:buChar char="■"/>
              <a:defRPr sz="1200">
                <a:solidFill>
                  <a:srgbClr val="48DDCE"/>
                </a:solidFill>
              </a:defRPr>
            </a:lvl6pPr>
            <a:lvl7pPr indent="-304800" lvl="6" marL="3200400">
              <a:spcBef>
                <a:spcPts val="0"/>
              </a:spcBef>
              <a:spcAft>
                <a:spcPts val="0"/>
              </a:spcAft>
              <a:buClr>
                <a:srgbClr val="48DDCE"/>
              </a:buClr>
              <a:buSzPts val="1200"/>
              <a:buChar char="●"/>
              <a:defRPr sz="1200">
                <a:solidFill>
                  <a:srgbClr val="48DDCE"/>
                </a:solidFill>
              </a:defRPr>
            </a:lvl7pPr>
            <a:lvl8pPr indent="-304800" lvl="7" marL="3657600">
              <a:spcBef>
                <a:spcPts val="0"/>
              </a:spcBef>
              <a:spcAft>
                <a:spcPts val="0"/>
              </a:spcAft>
              <a:buClr>
                <a:srgbClr val="48DDCE"/>
              </a:buClr>
              <a:buSzPts val="1200"/>
              <a:buChar char="○"/>
              <a:defRPr sz="1200">
                <a:solidFill>
                  <a:srgbClr val="48DDCE"/>
                </a:solidFill>
              </a:defRPr>
            </a:lvl8pPr>
            <a:lvl9pPr indent="-304800" lvl="8" marL="4114800">
              <a:spcBef>
                <a:spcPts val="0"/>
              </a:spcBef>
              <a:spcAft>
                <a:spcPts val="0"/>
              </a:spcAft>
              <a:buClr>
                <a:srgbClr val="48DDCE"/>
              </a:buClr>
              <a:buSzPts val="1200"/>
              <a:buChar char="■"/>
              <a:defRPr sz="1200">
                <a:solidFill>
                  <a:srgbClr val="48DDCE"/>
                </a:solidFill>
              </a:defRPr>
            </a:lvl9pPr>
          </a:lstStyle>
          <a:p/>
        </p:txBody>
      </p:sp>
      <p:sp>
        <p:nvSpPr>
          <p:cNvPr id="797" name="Google Shape;797;p117"/>
          <p:cNvSpPr txBox="1"/>
          <p:nvPr>
            <p:ph idx="4" type="body"/>
          </p:nvPr>
        </p:nvSpPr>
        <p:spPr>
          <a:xfrm>
            <a:off x="351400" y="1206928"/>
            <a:ext cx="5288400" cy="283200"/>
          </a:xfrm>
          <a:prstGeom prst="rect">
            <a:avLst/>
          </a:prstGeom>
          <a:noFill/>
        </p:spPr>
        <p:txBody>
          <a:bodyPr anchorCtr="0" anchor="ctr" bIns="0" lIns="0" spcFirstLastPara="1" rIns="0" wrap="square" tIns="0">
            <a:noAutofit/>
          </a:bodyPr>
          <a:lstStyle>
            <a:lvl1pPr indent="-304800" lvl="0" marL="457200">
              <a:spcBef>
                <a:spcPts val="0"/>
              </a:spcBef>
              <a:spcAft>
                <a:spcPts val="0"/>
              </a:spcAft>
              <a:buClr>
                <a:srgbClr val="111010"/>
              </a:buClr>
              <a:buSzPts val="1200"/>
              <a:buChar char="●"/>
              <a:defRPr sz="1200">
                <a:solidFill>
                  <a:srgbClr val="111010"/>
                </a:solidFill>
              </a:defRPr>
            </a:lvl1pPr>
            <a:lvl2pPr indent="-304800" lvl="1" marL="914400">
              <a:spcBef>
                <a:spcPts val="0"/>
              </a:spcBef>
              <a:spcAft>
                <a:spcPts val="0"/>
              </a:spcAft>
              <a:buClr>
                <a:srgbClr val="111010"/>
              </a:buClr>
              <a:buSzPts val="1200"/>
              <a:buChar char="○"/>
              <a:defRPr sz="1200">
                <a:solidFill>
                  <a:srgbClr val="111010"/>
                </a:solidFill>
              </a:defRPr>
            </a:lvl2pPr>
            <a:lvl3pPr indent="-304800" lvl="2" marL="1371600">
              <a:spcBef>
                <a:spcPts val="0"/>
              </a:spcBef>
              <a:spcAft>
                <a:spcPts val="0"/>
              </a:spcAft>
              <a:buClr>
                <a:srgbClr val="111010"/>
              </a:buClr>
              <a:buSzPts val="1200"/>
              <a:buChar char="■"/>
              <a:defRPr sz="1200">
                <a:solidFill>
                  <a:srgbClr val="111010"/>
                </a:solidFill>
              </a:defRPr>
            </a:lvl3pPr>
            <a:lvl4pPr indent="-304800" lvl="3" marL="1828800">
              <a:spcBef>
                <a:spcPts val="0"/>
              </a:spcBef>
              <a:spcAft>
                <a:spcPts val="0"/>
              </a:spcAft>
              <a:buClr>
                <a:srgbClr val="111010"/>
              </a:buClr>
              <a:buSzPts val="1200"/>
              <a:buChar char="●"/>
              <a:defRPr sz="1200">
                <a:solidFill>
                  <a:srgbClr val="111010"/>
                </a:solidFill>
              </a:defRPr>
            </a:lvl4pPr>
            <a:lvl5pPr indent="-304800" lvl="4" marL="2286000">
              <a:spcBef>
                <a:spcPts val="0"/>
              </a:spcBef>
              <a:spcAft>
                <a:spcPts val="0"/>
              </a:spcAft>
              <a:buClr>
                <a:srgbClr val="111010"/>
              </a:buClr>
              <a:buSzPts val="1200"/>
              <a:buChar char="○"/>
              <a:defRPr sz="1200">
                <a:solidFill>
                  <a:srgbClr val="111010"/>
                </a:solidFill>
              </a:defRPr>
            </a:lvl5pPr>
            <a:lvl6pPr indent="-304800" lvl="5" marL="2743200">
              <a:spcBef>
                <a:spcPts val="0"/>
              </a:spcBef>
              <a:spcAft>
                <a:spcPts val="0"/>
              </a:spcAft>
              <a:buClr>
                <a:srgbClr val="111010"/>
              </a:buClr>
              <a:buSzPts val="1200"/>
              <a:buChar char="■"/>
              <a:defRPr sz="1200">
                <a:solidFill>
                  <a:srgbClr val="111010"/>
                </a:solidFill>
              </a:defRPr>
            </a:lvl6pPr>
            <a:lvl7pPr indent="-304800" lvl="6" marL="3200400">
              <a:spcBef>
                <a:spcPts val="0"/>
              </a:spcBef>
              <a:spcAft>
                <a:spcPts val="0"/>
              </a:spcAft>
              <a:buClr>
                <a:srgbClr val="111010"/>
              </a:buClr>
              <a:buSzPts val="1200"/>
              <a:buChar char="●"/>
              <a:defRPr sz="1200">
                <a:solidFill>
                  <a:srgbClr val="111010"/>
                </a:solidFill>
              </a:defRPr>
            </a:lvl7pPr>
            <a:lvl8pPr indent="-304800" lvl="7" marL="3657600">
              <a:spcBef>
                <a:spcPts val="0"/>
              </a:spcBef>
              <a:spcAft>
                <a:spcPts val="0"/>
              </a:spcAft>
              <a:buClr>
                <a:srgbClr val="111010"/>
              </a:buClr>
              <a:buSzPts val="1200"/>
              <a:buChar char="○"/>
              <a:defRPr sz="1200">
                <a:solidFill>
                  <a:srgbClr val="111010"/>
                </a:solidFill>
              </a:defRPr>
            </a:lvl8pPr>
            <a:lvl9pPr indent="-304800" lvl="8" marL="4114800">
              <a:spcBef>
                <a:spcPts val="0"/>
              </a:spcBef>
              <a:spcAft>
                <a:spcPts val="0"/>
              </a:spcAft>
              <a:buClr>
                <a:srgbClr val="111010"/>
              </a:buClr>
              <a:buSzPts val="1200"/>
              <a:buChar char="■"/>
              <a:defRPr sz="1200">
                <a:solidFill>
                  <a:srgbClr val="111010"/>
                </a:solidFill>
              </a:defRPr>
            </a:lvl9pPr>
          </a:lstStyle>
          <a:p/>
        </p:txBody>
      </p:sp>
      <p:sp>
        <p:nvSpPr>
          <p:cNvPr id="798" name="Google Shape;798;p117"/>
          <p:cNvSpPr/>
          <p:nvPr/>
        </p:nvSpPr>
        <p:spPr>
          <a:xfrm>
            <a:off x="5794375" y="1547975"/>
            <a:ext cx="3077700" cy="3036000"/>
          </a:xfrm>
          <a:prstGeom prst="roundRect">
            <a:avLst>
              <a:gd fmla="val 2579" name="adj"/>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99" name="Google Shape;799;p117"/>
          <p:cNvSpPr txBox="1"/>
          <p:nvPr>
            <p:ph idx="5" type="body"/>
          </p:nvPr>
        </p:nvSpPr>
        <p:spPr>
          <a:xfrm>
            <a:off x="5794375" y="1206928"/>
            <a:ext cx="3077700" cy="283200"/>
          </a:xfrm>
          <a:prstGeom prst="rect">
            <a:avLst/>
          </a:prstGeom>
          <a:noFill/>
        </p:spPr>
        <p:txBody>
          <a:bodyPr anchorCtr="0" anchor="ctr" bIns="0" lIns="0" spcFirstLastPara="1" rIns="0" wrap="square" tIns="0">
            <a:noAutofit/>
          </a:bodyPr>
          <a:lstStyle>
            <a:lvl1pPr indent="-304800" lvl="0" marL="457200">
              <a:spcBef>
                <a:spcPts val="0"/>
              </a:spcBef>
              <a:spcAft>
                <a:spcPts val="0"/>
              </a:spcAft>
              <a:buClr>
                <a:srgbClr val="111010"/>
              </a:buClr>
              <a:buSzPts val="1200"/>
              <a:buChar char="●"/>
              <a:defRPr sz="1200">
                <a:solidFill>
                  <a:srgbClr val="111010"/>
                </a:solidFill>
              </a:defRPr>
            </a:lvl1pPr>
            <a:lvl2pPr indent="-304800" lvl="1" marL="914400">
              <a:spcBef>
                <a:spcPts val="0"/>
              </a:spcBef>
              <a:spcAft>
                <a:spcPts val="0"/>
              </a:spcAft>
              <a:buClr>
                <a:srgbClr val="111010"/>
              </a:buClr>
              <a:buSzPts val="1200"/>
              <a:buChar char="○"/>
              <a:defRPr sz="1200">
                <a:solidFill>
                  <a:srgbClr val="111010"/>
                </a:solidFill>
              </a:defRPr>
            </a:lvl2pPr>
            <a:lvl3pPr indent="-304800" lvl="2" marL="1371600">
              <a:spcBef>
                <a:spcPts val="0"/>
              </a:spcBef>
              <a:spcAft>
                <a:spcPts val="0"/>
              </a:spcAft>
              <a:buClr>
                <a:srgbClr val="111010"/>
              </a:buClr>
              <a:buSzPts val="1200"/>
              <a:buChar char="■"/>
              <a:defRPr sz="1200">
                <a:solidFill>
                  <a:srgbClr val="111010"/>
                </a:solidFill>
              </a:defRPr>
            </a:lvl3pPr>
            <a:lvl4pPr indent="-304800" lvl="3" marL="1828800">
              <a:spcBef>
                <a:spcPts val="0"/>
              </a:spcBef>
              <a:spcAft>
                <a:spcPts val="0"/>
              </a:spcAft>
              <a:buClr>
                <a:srgbClr val="111010"/>
              </a:buClr>
              <a:buSzPts val="1200"/>
              <a:buChar char="●"/>
              <a:defRPr sz="1200">
                <a:solidFill>
                  <a:srgbClr val="111010"/>
                </a:solidFill>
              </a:defRPr>
            </a:lvl4pPr>
            <a:lvl5pPr indent="-304800" lvl="4" marL="2286000">
              <a:spcBef>
                <a:spcPts val="0"/>
              </a:spcBef>
              <a:spcAft>
                <a:spcPts val="0"/>
              </a:spcAft>
              <a:buClr>
                <a:srgbClr val="111010"/>
              </a:buClr>
              <a:buSzPts val="1200"/>
              <a:buChar char="○"/>
              <a:defRPr sz="1200">
                <a:solidFill>
                  <a:srgbClr val="111010"/>
                </a:solidFill>
              </a:defRPr>
            </a:lvl5pPr>
            <a:lvl6pPr indent="-304800" lvl="5" marL="2743200">
              <a:spcBef>
                <a:spcPts val="0"/>
              </a:spcBef>
              <a:spcAft>
                <a:spcPts val="0"/>
              </a:spcAft>
              <a:buClr>
                <a:srgbClr val="111010"/>
              </a:buClr>
              <a:buSzPts val="1200"/>
              <a:buChar char="■"/>
              <a:defRPr sz="1200">
                <a:solidFill>
                  <a:srgbClr val="111010"/>
                </a:solidFill>
              </a:defRPr>
            </a:lvl6pPr>
            <a:lvl7pPr indent="-304800" lvl="6" marL="3200400">
              <a:spcBef>
                <a:spcPts val="0"/>
              </a:spcBef>
              <a:spcAft>
                <a:spcPts val="0"/>
              </a:spcAft>
              <a:buClr>
                <a:srgbClr val="111010"/>
              </a:buClr>
              <a:buSzPts val="1200"/>
              <a:buChar char="●"/>
              <a:defRPr sz="1200">
                <a:solidFill>
                  <a:srgbClr val="111010"/>
                </a:solidFill>
              </a:defRPr>
            </a:lvl7pPr>
            <a:lvl8pPr indent="-304800" lvl="7" marL="3657600">
              <a:spcBef>
                <a:spcPts val="0"/>
              </a:spcBef>
              <a:spcAft>
                <a:spcPts val="0"/>
              </a:spcAft>
              <a:buClr>
                <a:srgbClr val="111010"/>
              </a:buClr>
              <a:buSzPts val="1200"/>
              <a:buChar char="○"/>
              <a:defRPr sz="1200">
                <a:solidFill>
                  <a:srgbClr val="111010"/>
                </a:solidFill>
              </a:defRPr>
            </a:lvl8pPr>
            <a:lvl9pPr indent="-304800" lvl="8" marL="4114800">
              <a:spcBef>
                <a:spcPts val="0"/>
              </a:spcBef>
              <a:spcAft>
                <a:spcPts val="0"/>
              </a:spcAft>
              <a:buClr>
                <a:srgbClr val="111010"/>
              </a:buClr>
              <a:buSzPts val="1200"/>
              <a:buChar char="■"/>
              <a:defRPr sz="1200">
                <a:solidFill>
                  <a:srgbClr val="111010"/>
                </a:solidFill>
              </a:defRPr>
            </a:lvl9pPr>
          </a:lstStyle>
          <a:p/>
        </p:txBody>
      </p:sp>
      <p:sp>
        <p:nvSpPr>
          <p:cNvPr id="800" name="Google Shape;800;p117"/>
          <p:cNvSpPr/>
          <p:nvPr>
            <p:ph idx="6" type="pic"/>
          </p:nvPr>
        </p:nvSpPr>
        <p:spPr>
          <a:xfrm>
            <a:off x="5968250" y="1717000"/>
            <a:ext cx="223500" cy="223500"/>
          </a:xfrm>
          <a:prstGeom prst="rect">
            <a:avLst/>
          </a:prstGeom>
          <a:noFill/>
          <a:ln>
            <a:noFill/>
          </a:ln>
        </p:spPr>
      </p:sp>
      <p:sp>
        <p:nvSpPr>
          <p:cNvPr id="801" name="Google Shape;801;p117"/>
          <p:cNvSpPr/>
          <p:nvPr>
            <p:ph idx="7" type="pic"/>
          </p:nvPr>
        </p:nvSpPr>
        <p:spPr>
          <a:xfrm>
            <a:off x="5968250" y="2088489"/>
            <a:ext cx="223500" cy="223500"/>
          </a:xfrm>
          <a:prstGeom prst="rect">
            <a:avLst/>
          </a:prstGeom>
          <a:noFill/>
          <a:ln>
            <a:noFill/>
          </a:ln>
        </p:spPr>
      </p:sp>
      <p:sp>
        <p:nvSpPr>
          <p:cNvPr id="802" name="Google Shape;802;p117"/>
          <p:cNvSpPr/>
          <p:nvPr>
            <p:ph idx="8" type="pic"/>
          </p:nvPr>
        </p:nvSpPr>
        <p:spPr>
          <a:xfrm>
            <a:off x="5968250" y="2460003"/>
            <a:ext cx="223500" cy="223500"/>
          </a:xfrm>
          <a:prstGeom prst="rect">
            <a:avLst/>
          </a:prstGeom>
          <a:noFill/>
          <a:ln>
            <a:noFill/>
          </a:ln>
        </p:spPr>
      </p:sp>
      <p:sp>
        <p:nvSpPr>
          <p:cNvPr id="803" name="Google Shape;803;p117"/>
          <p:cNvSpPr txBox="1"/>
          <p:nvPr>
            <p:ph idx="9" type="body"/>
          </p:nvPr>
        </p:nvSpPr>
        <p:spPr>
          <a:xfrm>
            <a:off x="6304225" y="1687150"/>
            <a:ext cx="2408100" cy="2832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sp>
        <p:nvSpPr>
          <p:cNvPr id="804" name="Google Shape;804;p117"/>
          <p:cNvSpPr txBox="1"/>
          <p:nvPr>
            <p:ph idx="13" type="body"/>
          </p:nvPr>
        </p:nvSpPr>
        <p:spPr>
          <a:xfrm>
            <a:off x="6304225" y="2058650"/>
            <a:ext cx="2408100" cy="2832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sp>
        <p:nvSpPr>
          <p:cNvPr id="805" name="Google Shape;805;p117"/>
          <p:cNvSpPr txBox="1"/>
          <p:nvPr>
            <p:ph idx="14" type="body"/>
          </p:nvPr>
        </p:nvSpPr>
        <p:spPr>
          <a:xfrm>
            <a:off x="6304225" y="2430150"/>
            <a:ext cx="2408100" cy="2832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cxnSp>
        <p:nvCxnSpPr>
          <p:cNvPr id="806" name="Google Shape;806;p117"/>
          <p:cNvCxnSpPr/>
          <p:nvPr/>
        </p:nvCxnSpPr>
        <p:spPr>
          <a:xfrm>
            <a:off x="5967039" y="2909157"/>
            <a:ext cx="2745300" cy="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117"/>
          <p:cNvSpPr txBox="1"/>
          <p:nvPr>
            <p:ph idx="15" type="body"/>
          </p:nvPr>
        </p:nvSpPr>
        <p:spPr>
          <a:xfrm>
            <a:off x="5968250" y="3067450"/>
            <a:ext cx="2745300" cy="8838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sp>
        <p:nvSpPr>
          <p:cNvPr id="808" name="Google Shape;808;p117"/>
          <p:cNvSpPr/>
          <p:nvPr>
            <p:ph idx="16" type="pic"/>
          </p:nvPr>
        </p:nvSpPr>
        <p:spPr>
          <a:xfrm>
            <a:off x="5967050" y="4012682"/>
            <a:ext cx="436500" cy="436500"/>
          </a:xfrm>
          <a:prstGeom prst="ellipse">
            <a:avLst/>
          </a:prstGeom>
          <a:noFill/>
          <a:ln>
            <a:noFill/>
          </a:ln>
        </p:spPr>
      </p:sp>
      <p:sp>
        <p:nvSpPr>
          <p:cNvPr id="809" name="Google Shape;809;p117"/>
          <p:cNvSpPr txBox="1"/>
          <p:nvPr>
            <p:ph idx="17" type="body"/>
          </p:nvPr>
        </p:nvSpPr>
        <p:spPr>
          <a:xfrm>
            <a:off x="6482275" y="4026957"/>
            <a:ext cx="2230200" cy="4365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Customer Story 1">
  <p:cSld name="CUSTOM_5_1">
    <p:spTree>
      <p:nvGrpSpPr>
        <p:cNvPr id="810" name="Shape 810"/>
        <p:cNvGrpSpPr/>
        <p:nvPr/>
      </p:nvGrpSpPr>
      <p:grpSpPr>
        <a:xfrm>
          <a:off x="0" y="0"/>
          <a:ext cx="0" cy="0"/>
          <a:chOff x="0" y="0"/>
          <a:chExt cx="0" cy="0"/>
        </a:xfrm>
      </p:grpSpPr>
      <p:pic>
        <p:nvPicPr>
          <p:cNvPr id="811" name="Google Shape;811;p118"/>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812" name="Google Shape;812;p118"/>
          <p:cNvSpPr/>
          <p:nvPr/>
        </p:nvSpPr>
        <p:spPr>
          <a:xfrm>
            <a:off x="280550" y="312925"/>
            <a:ext cx="2703600" cy="4344300"/>
          </a:xfrm>
          <a:prstGeom prst="roundRect">
            <a:avLst>
              <a:gd fmla="val 1832" name="adj"/>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13" name="Google Shape;813;p118"/>
          <p:cNvSpPr/>
          <p:nvPr/>
        </p:nvSpPr>
        <p:spPr>
          <a:xfrm>
            <a:off x="480975" y="485025"/>
            <a:ext cx="2314500" cy="672300"/>
          </a:xfrm>
          <a:prstGeom prst="roundRect">
            <a:avLst>
              <a:gd fmla="val 5663" name="adj"/>
            </a:avLst>
          </a:prstGeom>
          <a:solidFill>
            <a:srgbClr val="FFFFFF"/>
          </a:solidFill>
          <a:ln cap="flat" cmpd="sng" w="9525">
            <a:solidFill>
              <a:srgbClr val="3BF7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814" name="Google Shape;814;p118"/>
          <p:cNvCxnSpPr/>
          <p:nvPr/>
        </p:nvCxnSpPr>
        <p:spPr>
          <a:xfrm>
            <a:off x="280550" y="2179308"/>
            <a:ext cx="2703600" cy="0"/>
          </a:xfrm>
          <a:prstGeom prst="straightConnector1">
            <a:avLst/>
          </a:prstGeom>
          <a:noFill/>
          <a:ln cap="flat" cmpd="sng" w="9525">
            <a:solidFill>
              <a:srgbClr val="3BF7E5"/>
            </a:solidFill>
            <a:prstDash val="solid"/>
            <a:round/>
            <a:headEnd len="med" w="med" type="none"/>
            <a:tailEnd len="med" w="med" type="none"/>
          </a:ln>
        </p:spPr>
      </p:cxnSp>
      <p:sp>
        <p:nvSpPr>
          <p:cNvPr id="815" name="Google Shape;815;p118"/>
          <p:cNvSpPr/>
          <p:nvPr/>
        </p:nvSpPr>
        <p:spPr>
          <a:xfrm>
            <a:off x="3171750" y="1482986"/>
            <a:ext cx="5587200" cy="3174300"/>
          </a:xfrm>
          <a:prstGeom prst="roundRect">
            <a:avLst>
              <a:gd fmla="val 5663" name="adj"/>
            </a:avLst>
          </a:prstGeom>
          <a:noFill/>
          <a:ln cap="flat" cmpd="sng" w="9525">
            <a:solidFill>
              <a:srgbClr val="3BF7E5"/>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500"/>
              </a:spcAft>
              <a:buNone/>
            </a:pPr>
            <a:r>
              <a:t/>
            </a:r>
            <a:endParaRPr>
              <a:solidFill>
                <a:srgbClr val="000000"/>
              </a:solidFill>
            </a:endParaRPr>
          </a:p>
        </p:txBody>
      </p:sp>
      <p:sp>
        <p:nvSpPr>
          <p:cNvPr id="816" name="Google Shape;816;p118"/>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17" name="Google Shape;817;p118"/>
          <p:cNvSpPr txBox="1"/>
          <p:nvPr>
            <p:ph idx="1" type="body"/>
          </p:nvPr>
        </p:nvSpPr>
        <p:spPr>
          <a:xfrm>
            <a:off x="480975" y="1320300"/>
            <a:ext cx="2314500" cy="672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18" name="Google Shape;818;p118"/>
          <p:cNvSpPr txBox="1"/>
          <p:nvPr>
            <p:ph idx="2" type="body"/>
          </p:nvPr>
        </p:nvSpPr>
        <p:spPr>
          <a:xfrm>
            <a:off x="480975" y="2366000"/>
            <a:ext cx="2314500" cy="20967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19" name="Google Shape;819;p118"/>
          <p:cNvSpPr/>
          <p:nvPr>
            <p:ph idx="3" type="pic"/>
          </p:nvPr>
        </p:nvSpPr>
        <p:spPr>
          <a:xfrm>
            <a:off x="3272450" y="1574925"/>
            <a:ext cx="5394300" cy="3008400"/>
          </a:xfrm>
          <a:prstGeom prst="rect">
            <a:avLst/>
          </a:prstGeom>
          <a:noFill/>
          <a:ln>
            <a:noFill/>
          </a:ln>
        </p:spPr>
      </p:sp>
      <p:sp>
        <p:nvSpPr>
          <p:cNvPr id="820" name="Google Shape;820;p118"/>
          <p:cNvSpPr txBox="1"/>
          <p:nvPr>
            <p:ph type="title"/>
          </p:nvPr>
        </p:nvSpPr>
        <p:spPr>
          <a:xfrm>
            <a:off x="3187575" y="330075"/>
            <a:ext cx="5571300" cy="5469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21" name="Google Shape;821;p118"/>
          <p:cNvSpPr txBox="1"/>
          <p:nvPr>
            <p:ph idx="4" type="body"/>
          </p:nvPr>
        </p:nvSpPr>
        <p:spPr>
          <a:xfrm>
            <a:off x="3187575" y="810675"/>
            <a:ext cx="5587200" cy="4437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con + Text">
  <p:cSld name="CUSTOM_7">
    <p:bg>
      <p:bgPr>
        <a:solidFill>
          <a:srgbClr val="DDFFFC"/>
        </a:solidFill>
      </p:bgPr>
    </p:bg>
    <p:spTree>
      <p:nvGrpSpPr>
        <p:cNvPr id="822" name="Shape 822"/>
        <p:cNvGrpSpPr/>
        <p:nvPr/>
      </p:nvGrpSpPr>
      <p:grpSpPr>
        <a:xfrm>
          <a:off x="0" y="0"/>
          <a:ext cx="0" cy="0"/>
          <a:chOff x="0" y="0"/>
          <a:chExt cx="0" cy="0"/>
        </a:xfrm>
      </p:grpSpPr>
      <p:sp>
        <p:nvSpPr>
          <p:cNvPr id="823" name="Google Shape;823;p119"/>
          <p:cNvSpPr/>
          <p:nvPr/>
        </p:nvSpPr>
        <p:spPr>
          <a:xfrm>
            <a:off x="9925" y="-75"/>
            <a:ext cx="4041300" cy="5143500"/>
          </a:xfrm>
          <a:prstGeom prst="rect">
            <a:avLst/>
          </a:prstGeom>
          <a:solidFill>
            <a:schemeClr val="lt1"/>
          </a:solidFill>
          <a:ln>
            <a:noFill/>
          </a:ln>
          <a:effectLst>
            <a:outerShdw blurRad="342900" rotWithShape="0" algn="bl">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24" name="Google Shape;824;p119"/>
          <p:cNvSpPr txBox="1"/>
          <p:nvPr>
            <p:ph type="title"/>
          </p:nvPr>
        </p:nvSpPr>
        <p:spPr>
          <a:xfrm>
            <a:off x="264881" y="2340100"/>
            <a:ext cx="3537900" cy="1638600"/>
          </a:xfrm>
          <a:prstGeom prst="rect">
            <a:avLst/>
          </a:prstGeom>
        </p:spPr>
        <p:txBody>
          <a:bodyPr anchorCtr="0" anchor="t"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25" name="Google Shape;825;p119"/>
          <p:cNvSpPr/>
          <p:nvPr>
            <p:ph idx="2" type="pic"/>
          </p:nvPr>
        </p:nvSpPr>
        <p:spPr>
          <a:xfrm>
            <a:off x="1469081" y="1012025"/>
            <a:ext cx="1129500" cy="1129500"/>
          </a:xfrm>
          <a:prstGeom prst="ellipse">
            <a:avLst/>
          </a:prstGeom>
          <a:noFill/>
          <a:ln>
            <a:noFill/>
          </a:ln>
        </p:spPr>
      </p:sp>
      <p:pic>
        <p:nvPicPr>
          <p:cNvPr id="826" name="Google Shape;826;p119"/>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827" name="Google Shape;827;p119"/>
          <p:cNvPicPr preferRelativeResize="0"/>
          <p:nvPr/>
        </p:nvPicPr>
        <p:blipFill rotWithShape="1">
          <a:blip r:embed="rId3">
            <a:alphaModFix/>
          </a:blip>
          <a:srcRect b="34426" l="6507" r="0" t="0"/>
          <a:stretch/>
        </p:blipFill>
        <p:spPr>
          <a:xfrm rot="10800000">
            <a:off x="4728600" y="-82"/>
            <a:ext cx="4415400" cy="3372801"/>
          </a:xfrm>
          <a:prstGeom prst="rect">
            <a:avLst/>
          </a:prstGeom>
          <a:noFill/>
          <a:ln>
            <a:noFill/>
          </a:ln>
        </p:spPr>
      </p:pic>
      <p:sp>
        <p:nvSpPr>
          <p:cNvPr id="828" name="Google Shape;828;p119"/>
          <p:cNvSpPr txBox="1"/>
          <p:nvPr>
            <p:ph idx="1" type="subTitle"/>
          </p:nvPr>
        </p:nvSpPr>
        <p:spPr>
          <a:xfrm>
            <a:off x="4524375" y="860425"/>
            <a:ext cx="4167300" cy="625200"/>
          </a:xfrm>
          <a:prstGeom prst="rect">
            <a:avLst/>
          </a:prstGeom>
        </p:spPr>
        <p:txBody>
          <a:bodyPr anchorCtr="0" anchor="b"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9" name="Google Shape;829;p119"/>
          <p:cNvSpPr txBox="1"/>
          <p:nvPr>
            <p:ph idx="3" type="body"/>
          </p:nvPr>
        </p:nvSpPr>
        <p:spPr>
          <a:xfrm>
            <a:off x="4524375" y="1627200"/>
            <a:ext cx="4187100" cy="29766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0" name="Shape 830"/>
        <p:cNvGrpSpPr/>
        <p:nvPr/>
      </p:nvGrpSpPr>
      <p:grpSpPr>
        <a:xfrm>
          <a:off x="0" y="0"/>
          <a:ext cx="0" cy="0"/>
          <a:chOff x="0" y="0"/>
          <a:chExt cx="0" cy="0"/>
        </a:xfrm>
      </p:grpSpPr>
      <p:sp>
        <p:nvSpPr>
          <p:cNvPr id="831" name="Google Shape;831;p120"/>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32" name="Google Shape;832;p120"/>
          <p:cNvSpPr txBox="1"/>
          <p:nvPr>
            <p:ph idx="1" type="body"/>
          </p:nvPr>
        </p:nvSpPr>
        <p:spPr>
          <a:xfrm>
            <a:off x="3117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3" name="Google Shape;833;p120"/>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4" name="Google Shape;834;p120"/>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35" name="Google Shape;835;p120"/>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836" name="Google Shape;836;p120"/>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Title">
  <p:cSld name="TITLE_AND_TWO_COLUMNS_1">
    <p:spTree>
      <p:nvGrpSpPr>
        <p:cNvPr id="837" name="Shape 837"/>
        <p:cNvGrpSpPr/>
        <p:nvPr/>
      </p:nvGrpSpPr>
      <p:grpSpPr>
        <a:xfrm>
          <a:off x="0" y="0"/>
          <a:ext cx="0" cy="0"/>
          <a:chOff x="0" y="0"/>
          <a:chExt cx="0" cy="0"/>
        </a:xfrm>
      </p:grpSpPr>
      <p:sp>
        <p:nvSpPr>
          <p:cNvPr id="838" name="Google Shape;838;p121"/>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839" name="Google Shape;839;p121"/>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840" name="Google Shape;840;p121"/>
          <p:cNvSpPr/>
          <p:nvPr/>
        </p:nvSpPr>
        <p:spPr>
          <a:xfrm>
            <a:off x="1953000" y="1377725"/>
            <a:ext cx="5238000" cy="2015100"/>
          </a:xfrm>
          <a:prstGeom prst="roundRect">
            <a:avLst>
              <a:gd fmla="val 6603" name="adj"/>
            </a:avLst>
          </a:prstGeom>
          <a:noFill/>
          <a:ln cap="flat" cmpd="sng" w="9525">
            <a:solidFill>
              <a:srgbClr val="1FEAE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1" name="Google Shape;841;p121"/>
          <p:cNvSpPr/>
          <p:nvPr/>
        </p:nvSpPr>
        <p:spPr>
          <a:xfrm>
            <a:off x="3747000" y="1162425"/>
            <a:ext cx="1650000" cy="4215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latin typeface="Poppins"/>
                <a:ea typeface="Poppins"/>
                <a:cs typeface="Poppins"/>
                <a:sym typeface="Poppins"/>
              </a:rPr>
              <a:t>C U S T O M E R   S T O R Y</a:t>
            </a:r>
            <a:endParaRPr sz="100">
              <a:latin typeface="Poppins"/>
              <a:ea typeface="Poppins"/>
              <a:cs typeface="Poppins"/>
              <a:sym typeface="Poppins"/>
            </a:endParaRPr>
          </a:p>
        </p:txBody>
      </p:sp>
      <p:sp>
        <p:nvSpPr>
          <p:cNvPr id="842" name="Google Shape;842;p121"/>
          <p:cNvSpPr/>
          <p:nvPr>
            <p:ph idx="2" type="pic"/>
          </p:nvPr>
        </p:nvSpPr>
        <p:spPr>
          <a:xfrm>
            <a:off x="2172650" y="1582375"/>
            <a:ext cx="4801800" cy="1629600"/>
          </a:xfrm>
          <a:prstGeom prst="rect">
            <a:avLst/>
          </a:prstGeom>
          <a:noFill/>
          <a:ln>
            <a:noFill/>
          </a:ln>
        </p:spPr>
      </p:sp>
      <p:pic>
        <p:nvPicPr>
          <p:cNvPr id="843" name="Google Shape;843;p121"/>
          <p:cNvPicPr preferRelativeResize="0"/>
          <p:nvPr/>
        </p:nvPicPr>
        <p:blipFill>
          <a:blip r:embed="rId3">
            <a:alphaModFix/>
          </a:blip>
          <a:stretch>
            <a:fillRect/>
          </a:stretch>
        </p:blipFill>
        <p:spPr>
          <a:xfrm>
            <a:off x="1916124" y="3612476"/>
            <a:ext cx="368576" cy="368591"/>
          </a:xfrm>
          <a:prstGeom prst="rect">
            <a:avLst/>
          </a:prstGeom>
          <a:noFill/>
          <a:ln>
            <a:noFill/>
          </a:ln>
        </p:spPr>
      </p:pic>
      <p:pic>
        <p:nvPicPr>
          <p:cNvPr id="844" name="Google Shape;844;p121"/>
          <p:cNvPicPr preferRelativeResize="0"/>
          <p:nvPr/>
        </p:nvPicPr>
        <p:blipFill>
          <a:blip r:embed="rId4">
            <a:alphaModFix/>
          </a:blip>
          <a:stretch>
            <a:fillRect/>
          </a:stretch>
        </p:blipFill>
        <p:spPr>
          <a:xfrm>
            <a:off x="3771026" y="3612480"/>
            <a:ext cx="368576" cy="368591"/>
          </a:xfrm>
          <a:prstGeom prst="rect">
            <a:avLst/>
          </a:prstGeom>
          <a:noFill/>
          <a:ln>
            <a:noFill/>
          </a:ln>
        </p:spPr>
      </p:pic>
      <p:pic>
        <p:nvPicPr>
          <p:cNvPr id="845" name="Google Shape;845;p121"/>
          <p:cNvPicPr preferRelativeResize="0"/>
          <p:nvPr/>
        </p:nvPicPr>
        <p:blipFill>
          <a:blip r:embed="rId5">
            <a:alphaModFix/>
          </a:blip>
          <a:stretch>
            <a:fillRect/>
          </a:stretch>
        </p:blipFill>
        <p:spPr>
          <a:xfrm>
            <a:off x="5589048" y="3612476"/>
            <a:ext cx="368576" cy="368591"/>
          </a:xfrm>
          <a:prstGeom prst="rect">
            <a:avLst/>
          </a:prstGeom>
          <a:noFill/>
          <a:ln>
            <a:noFill/>
          </a:ln>
        </p:spPr>
      </p:pic>
      <p:sp>
        <p:nvSpPr>
          <p:cNvPr id="846" name="Google Shape;846;p121"/>
          <p:cNvSpPr txBox="1"/>
          <p:nvPr>
            <p:ph idx="1" type="body"/>
          </p:nvPr>
        </p:nvSpPr>
        <p:spPr>
          <a:xfrm>
            <a:off x="2332575" y="3679500"/>
            <a:ext cx="1188600" cy="259800"/>
          </a:xfrm>
          <a:prstGeom prst="rect">
            <a:avLst/>
          </a:prstGeom>
        </p:spPr>
        <p:txBody>
          <a:bodyPr anchorCtr="0" anchor="ctr"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847" name="Google Shape;847;p121"/>
          <p:cNvSpPr txBox="1"/>
          <p:nvPr>
            <p:ph idx="3" type="body"/>
          </p:nvPr>
        </p:nvSpPr>
        <p:spPr>
          <a:xfrm>
            <a:off x="4187475" y="3679500"/>
            <a:ext cx="1188600" cy="259800"/>
          </a:xfrm>
          <a:prstGeom prst="rect">
            <a:avLst/>
          </a:prstGeom>
        </p:spPr>
        <p:txBody>
          <a:bodyPr anchorCtr="0" anchor="ctr"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848" name="Google Shape;848;p121"/>
          <p:cNvSpPr txBox="1"/>
          <p:nvPr>
            <p:ph idx="4" type="body"/>
          </p:nvPr>
        </p:nvSpPr>
        <p:spPr>
          <a:xfrm>
            <a:off x="6005500" y="3679500"/>
            <a:ext cx="1188600" cy="259800"/>
          </a:xfrm>
          <a:prstGeom prst="rect">
            <a:avLst/>
          </a:prstGeom>
        </p:spPr>
        <p:txBody>
          <a:bodyPr anchorCtr="0" anchor="ctr"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9" name="Shape 849"/>
        <p:cNvGrpSpPr/>
        <p:nvPr/>
      </p:nvGrpSpPr>
      <p:grpSpPr>
        <a:xfrm>
          <a:off x="0" y="0"/>
          <a:ext cx="0" cy="0"/>
          <a:chOff x="0" y="0"/>
          <a:chExt cx="0" cy="0"/>
        </a:xfrm>
      </p:grpSpPr>
      <p:sp>
        <p:nvSpPr>
          <p:cNvPr id="850" name="Google Shape;850;p122"/>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1" name="Google Shape;851;p122"/>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2" name="Google Shape;852;p122"/>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853" name="Google Shape;853;p122"/>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3">
  <p:cSld name="SECTION_HEADER_1_1_1_2">
    <p:bg>
      <p:bgPr>
        <a:gradFill>
          <a:gsLst>
            <a:gs pos="0">
              <a:srgbClr val="F5F6F8"/>
            </a:gs>
            <a:gs pos="100000">
              <a:srgbClr val="DADADA"/>
            </a:gs>
          </a:gsLst>
          <a:lin ang="18900044" scaled="0"/>
        </a:gradFill>
      </p:bgPr>
    </p:bg>
    <p:spTree>
      <p:nvGrpSpPr>
        <p:cNvPr id="75" name="Shape 75"/>
        <p:cNvGrpSpPr/>
        <p:nvPr/>
      </p:nvGrpSpPr>
      <p:grpSpPr>
        <a:xfrm>
          <a:off x="0" y="0"/>
          <a:ext cx="0" cy="0"/>
          <a:chOff x="0" y="0"/>
          <a:chExt cx="0" cy="0"/>
        </a:xfrm>
      </p:grpSpPr>
      <p:sp>
        <p:nvSpPr>
          <p:cNvPr id="76" name="Google Shape;76;p13"/>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7" name="Google Shape;77;p13"/>
          <p:cNvSpPr/>
          <p:nvPr/>
        </p:nvSpPr>
        <p:spPr>
          <a:xfrm flipH="1">
            <a:off x="-3394575" y="1744200"/>
            <a:ext cx="6786600" cy="6788100"/>
          </a:xfrm>
          <a:prstGeom prst="pie">
            <a:avLst>
              <a:gd fmla="val 10795191" name="adj1"/>
              <a:gd fmla="val 16200000" name="adj2"/>
            </a:avLst>
          </a:prstGeom>
          <a:solidFill>
            <a:srgbClr val="111010">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78" name="Google Shape;78;p13"/>
          <p:cNvSpPr/>
          <p:nvPr/>
        </p:nvSpPr>
        <p:spPr>
          <a:xfrm flipH="1" rot="10800000">
            <a:off x="7772150" y="-1347750"/>
            <a:ext cx="2705400" cy="2706000"/>
          </a:xfrm>
          <a:prstGeom prst="pie">
            <a:avLst>
              <a:gd fmla="val 10795191" name="adj1"/>
              <a:gd fmla="val 16200000" name="adj2"/>
            </a:avLst>
          </a:prstGeom>
          <a:solidFill>
            <a:srgbClr val="F5F6F8">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79" name="Google Shape;79;p13"/>
          <p:cNvPicPr preferRelativeResize="0"/>
          <p:nvPr/>
        </p:nvPicPr>
        <p:blipFill>
          <a:blip r:embed="rId2">
            <a:alphaModFix/>
          </a:blip>
          <a:stretch>
            <a:fillRect/>
          </a:stretch>
        </p:blipFill>
        <p:spPr>
          <a:xfrm>
            <a:off x="205220" y="45027"/>
            <a:ext cx="8868700" cy="4771007"/>
          </a:xfrm>
          <a:prstGeom prst="rect">
            <a:avLst/>
          </a:prstGeom>
          <a:noFill/>
          <a:ln>
            <a:noFill/>
          </a:ln>
        </p:spPr>
      </p:pic>
      <p:sp>
        <p:nvSpPr>
          <p:cNvPr id="80" name="Google Shape;80;p1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4" name="Shape 854"/>
        <p:cNvGrpSpPr/>
        <p:nvPr/>
      </p:nvGrpSpPr>
      <p:grpSpPr>
        <a:xfrm>
          <a:off x="0" y="0"/>
          <a:ext cx="0" cy="0"/>
          <a:chOff x="0" y="0"/>
          <a:chExt cx="0" cy="0"/>
        </a:xfrm>
      </p:grpSpPr>
      <p:sp>
        <p:nvSpPr>
          <p:cNvPr id="855" name="Google Shape;855;p123"/>
          <p:cNvSpPr txBox="1"/>
          <p:nvPr>
            <p:ph type="title"/>
          </p:nvPr>
        </p:nvSpPr>
        <p:spPr>
          <a:xfrm>
            <a:off x="311700" y="555600"/>
            <a:ext cx="2808000" cy="7557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56" name="Google Shape;856;p123"/>
          <p:cNvSpPr txBox="1"/>
          <p:nvPr>
            <p:ph idx="1" type="body"/>
          </p:nvPr>
        </p:nvSpPr>
        <p:spPr>
          <a:xfrm>
            <a:off x="311700" y="1389600"/>
            <a:ext cx="2808000" cy="3179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7" name="Google Shape;857;p123"/>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8" name="Google Shape;858;p123"/>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859" name="Google Shape;859;p123"/>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Overview with Image">
  <p:cSld name="CAPTION_ONLY_1">
    <p:bg>
      <p:bgPr>
        <a:gradFill>
          <a:gsLst>
            <a:gs pos="0">
              <a:srgbClr val="DDFFFC"/>
            </a:gs>
            <a:gs pos="100000">
              <a:srgbClr val="36DBCB"/>
            </a:gs>
          </a:gsLst>
          <a:lin ang="18900732" scaled="0"/>
        </a:gradFill>
      </p:bgPr>
    </p:bg>
    <p:spTree>
      <p:nvGrpSpPr>
        <p:cNvPr id="860" name="Shape 860"/>
        <p:cNvGrpSpPr/>
        <p:nvPr/>
      </p:nvGrpSpPr>
      <p:grpSpPr>
        <a:xfrm>
          <a:off x="0" y="0"/>
          <a:ext cx="0" cy="0"/>
          <a:chOff x="0" y="0"/>
          <a:chExt cx="0" cy="0"/>
        </a:xfrm>
      </p:grpSpPr>
      <p:sp>
        <p:nvSpPr>
          <p:cNvPr id="861" name="Google Shape;861;p124"/>
          <p:cNvSpPr/>
          <p:nvPr/>
        </p:nvSpPr>
        <p:spPr>
          <a:xfrm rot="-5400000">
            <a:off x="-228798" y="218883"/>
            <a:ext cx="5149440" cy="4691844"/>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62" name="Google Shape;862;p124"/>
          <p:cNvSpPr txBox="1"/>
          <p:nvPr/>
        </p:nvSpPr>
        <p:spPr>
          <a:xfrm>
            <a:off x="350275" y="1585775"/>
            <a:ext cx="987000" cy="24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111010"/>
                </a:solidFill>
                <a:latin typeface="Poppins"/>
                <a:ea typeface="Poppins"/>
                <a:cs typeface="Poppins"/>
                <a:sym typeface="Poppins"/>
              </a:rPr>
              <a:t>Challenge</a:t>
            </a:r>
            <a:endParaRPr b="1">
              <a:solidFill>
                <a:srgbClr val="111010"/>
              </a:solidFill>
              <a:latin typeface="Poppins"/>
              <a:ea typeface="Poppins"/>
              <a:cs typeface="Poppins"/>
              <a:sym typeface="Poppins"/>
            </a:endParaRPr>
          </a:p>
        </p:txBody>
      </p:sp>
      <p:cxnSp>
        <p:nvCxnSpPr>
          <p:cNvPr id="863" name="Google Shape;863;p124"/>
          <p:cNvCxnSpPr/>
          <p:nvPr/>
        </p:nvCxnSpPr>
        <p:spPr>
          <a:xfrm>
            <a:off x="-9228" y="1353225"/>
            <a:ext cx="9162600" cy="18300"/>
          </a:xfrm>
          <a:prstGeom prst="straightConnector1">
            <a:avLst/>
          </a:prstGeom>
          <a:noFill/>
          <a:ln cap="flat" cmpd="sng" w="9525">
            <a:solidFill>
              <a:srgbClr val="DDFFFC"/>
            </a:solidFill>
            <a:prstDash val="solid"/>
            <a:round/>
            <a:headEnd len="med" w="med" type="none"/>
            <a:tailEnd len="med" w="med" type="none"/>
          </a:ln>
        </p:spPr>
      </p:cxnSp>
      <p:sp>
        <p:nvSpPr>
          <p:cNvPr id="864" name="Google Shape;864;p124"/>
          <p:cNvSpPr txBox="1"/>
          <p:nvPr/>
        </p:nvSpPr>
        <p:spPr>
          <a:xfrm>
            <a:off x="350275" y="2885517"/>
            <a:ext cx="829800" cy="24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111010"/>
                </a:solidFill>
                <a:latin typeface="Poppins"/>
                <a:ea typeface="Poppins"/>
                <a:cs typeface="Poppins"/>
                <a:sym typeface="Poppins"/>
              </a:rPr>
              <a:t>Solution</a:t>
            </a:r>
            <a:endParaRPr b="1">
              <a:solidFill>
                <a:srgbClr val="111010"/>
              </a:solidFill>
              <a:latin typeface="Poppins"/>
              <a:ea typeface="Poppins"/>
              <a:cs typeface="Poppins"/>
              <a:sym typeface="Poppins"/>
            </a:endParaRPr>
          </a:p>
        </p:txBody>
      </p:sp>
      <p:sp>
        <p:nvSpPr>
          <p:cNvPr id="865" name="Google Shape;865;p124"/>
          <p:cNvSpPr txBox="1"/>
          <p:nvPr>
            <p:ph idx="1" type="body"/>
          </p:nvPr>
        </p:nvSpPr>
        <p:spPr>
          <a:xfrm>
            <a:off x="350275" y="1893450"/>
            <a:ext cx="2951700" cy="844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66" name="Google Shape;866;p124"/>
          <p:cNvSpPr txBox="1"/>
          <p:nvPr>
            <p:ph idx="2" type="body"/>
          </p:nvPr>
        </p:nvSpPr>
        <p:spPr>
          <a:xfrm>
            <a:off x="350275" y="3183674"/>
            <a:ext cx="2951700" cy="844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67" name="Google Shape;867;p124"/>
          <p:cNvSpPr/>
          <p:nvPr/>
        </p:nvSpPr>
        <p:spPr>
          <a:xfrm>
            <a:off x="0" y="4332225"/>
            <a:ext cx="9144000" cy="82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868" name="Google Shape;868;p124"/>
          <p:cNvCxnSpPr/>
          <p:nvPr/>
        </p:nvCxnSpPr>
        <p:spPr>
          <a:xfrm>
            <a:off x="-9228" y="4323125"/>
            <a:ext cx="9162600" cy="18300"/>
          </a:xfrm>
          <a:prstGeom prst="straightConnector1">
            <a:avLst/>
          </a:prstGeom>
          <a:noFill/>
          <a:ln cap="flat" cmpd="sng" w="9525">
            <a:solidFill>
              <a:srgbClr val="DDFFFC"/>
            </a:solidFill>
            <a:prstDash val="solid"/>
            <a:round/>
            <a:headEnd len="med" w="med" type="none"/>
            <a:tailEnd len="med" w="med" type="none"/>
          </a:ln>
        </p:spPr>
      </p:cxnSp>
      <p:sp>
        <p:nvSpPr>
          <p:cNvPr id="869" name="Google Shape;869;p124"/>
          <p:cNvSpPr txBox="1"/>
          <p:nvPr/>
        </p:nvSpPr>
        <p:spPr>
          <a:xfrm>
            <a:off x="350275" y="266508"/>
            <a:ext cx="2028000" cy="17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C U S T O M E R   S T O R Y</a:t>
            </a:r>
            <a:endParaRPr sz="1000">
              <a:solidFill>
                <a:schemeClr val="dk1"/>
              </a:solidFill>
              <a:latin typeface="Poppins"/>
              <a:ea typeface="Poppins"/>
              <a:cs typeface="Poppins"/>
              <a:sym typeface="Poppins"/>
            </a:endParaRPr>
          </a:p>
        </p:txBody>
      </p:sp>
      <p:sp>
        <p:nvSpPr>
          <p:cNvPr id="870" name="Google Shape;870;p124"/>
          <p:cNvSpPr/>
          <p:nvPr>
            <p:ph idx="3" type="pic"/>
          </p:nvPr>
        </p:nvSpPr>
        <p:spPr>
          <a:xfrm>
            <a:off x="350275" y="533833"/>
            <a:ext cx="1819800" cy="585900"/>
          </a:xfrm>
          <a:prstGeom prst="rect">
            <a:avLst/>
          </a:prstGeom>
          <a:noFill/>
          <a:ln>
            <a:noFill/>
          </a:ln>
        </p:spPr>
      </p:sp>
      <p:sp>
        <p:nvSpPr>
          <p:cNvPr id="871" name="Google Shape;871;p124"/>
          <p:cNvSpPr txBox="1"/>
          <p:nvPr>
            <p:ph idx="4" type="body"/>
          </p:nvPr>
        </p:nvSpPr>
        <p:spPr>
          <a:xfrm>
            <a:off x="350275"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72" name="Google Shape;872;p124"/>
          <p:cNvSpPr txBox="1"/>
          <p:nvPr>
            <p:ph idx="5" type="body"/>
          </p:nvPr>
        </p:nvSpPr>
        <p:spPr>
          <a:xfrm>
            <a:off x="3874428"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73" name="Google Shape;873;p124"/>
          <p:cNvSpPr txBox="1"/>
          <p:nvPr>
            <p:ph idx="6" type="body"/>
          </p:nvPr>
        </p:nvSpPr>
        <p:spPr>
          <a:xfrm>
            <a:off x="5636504"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74" name="Google Shape;874;p124"/>
          <p:cNvSpPr txBox="1"/>
          <p:nvPr>
            <p:ph idx="7" type="body"/>
          </p:nvPr>
        </p:nvSpPr>
        <p:spPr>
          <a:xfrm>
            <a:off x="7398580"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75" name="Google Shape;875;p124"/>
          <p:cNvSpPr txBox="1"/>
          <p:nvPr>
            <p:ph type="title"/>
          </p:nvPr>
        </p:nvSpPr>
        <p:spPr>
          <a:xfrm>
            <a:off x="2641575" y="270125"/>
            <a:ext cx="3528600" cy="844500"/>
          </a:xfrm>
          <a:prstGeom prst="rect">
            <a:avLst/>
          </a:prstGeom>
        </p:spPr>
        <p:txBody>
          <a:bodyPr anchorCtr="0" anchor="ctr"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876" name="Google Shape;876;p124"/>
          <p:cNvCxnSpPr/>
          <p:nvPr/>
        </p:nvCxnSpPr>
        <p:spPr>
          <a:xfrm rot="10800000">
            <a:off x="2405825" y="284883"/>
            <a:ext cx="0" cy="848100"/>
          </a:xfrm>
          <a:prstGeom prst="straightConnector1">
            <a:avLst/>
          </a:prstGeom>
          <a:noFill/>
          <a:ln cap="flat" cmpd="sng" w="9525">
            <a:solidFill>
              <a:srgbClr val="DDFFFC"/>
            </a:solidFill>
            <a:prstDash val="solid"/>
            <a:round/>
            <a:headEnd len="med" w="med" type="none"/>
            <a:tailEnd len="med" w="med" type="none"/>
          </a:ln>
        </p:spPr>
      </p:cxnSp>
      <p:sp>
        <p:nvSpPr>
          <p:cNvPr id="877" name="Google Shape;877;p124"/>
          <p:cNvSpPr txBox="1"/>
          <p:nvPr>
            <p:ph idx="8" type="body"/>
          </p:nvPr>
        </p:nvSpPr>
        <p:spPr>
          <a:xfrm>
            <a:off x="2112351"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78" name="Google Shape;878;p124"/>
          <p:cNvSpPr/>
          <p:nvPr>
            <p:ph idx="9" type="pic"/>
          </p:nvPr>
        </p:nvSpPr>
        <p:spPr>
          <a:xfrm>
            <a:off x="6405925" y="-335675"/>
            <a:ext cx="3814800" cy="3814800"/>
          </a:xfrm>
          <a:prstGeom prst="ellipse">
            <a:avLst/>
          </a:prstGeom>
          <a:noFill/>
          <a:ln cap="flat" cmpd="sng" w="76200">
            <a:solidFill>
              <a:srgbClr val="DDFFFC"/>
            </a:solidFill>
            <a:prstDash val="solid"/>
            <a:round/>
            <a:headEnd len="sm" w="sm" type="none"/>
            <a:tailEnd len="sm" w="sm" type="none"/>
          </a:ln>
        </p:spPr>
      </p:sp>
      <p:sp>
        <p:nvSpPr>
          <p:cNvPr id="879" name="Google Shape;879;p124"/>
          <p:cNvSpPr txBox="1"/>
          <p:nvPr>
            <p:ph idx="13" type="body"/>
          </p:nvPr>
        </p:nvSpPr>
        <p:spPr>
          <a:xfrm>
            <a:off x="3761100" y="1598075"/>
            <a:ext cx="2483100" cy="19368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0" name="Google Shape;880;p124"/>
          <p:cNvSpPr/>
          <p:nvPr>
            <p:ph idx="14" type="pic"/>
          </p:nvPr>
        </p:nvSpPr>
        <p:spPr>
          <a:xfrm>
            <a:off x="3761100" y="3690650"/>
            <a:ext cx="476700" cy="476700"/>
          </a:xfrm>
          <a:prstGeom prst="ellipse">
            <a:avLst/>
          </a:prstGeom>
          <a:noFill/>
          <a:ln>
            <a:noFill/>
          </a:ln>
        </p:spPr>
      </p:sp>
      <p:sp>
        <p:nvSpPr>
          <p:cNvPr id="881" name="Google Shape;881;p124"/>
          <p:cNvSpPr txBox="1"/>
          <p:nvPr>
            <p:ph idx="15" type="body"/>
          </p:nvPr>
        </p:nvSpPr>
        <p:spPr>
          <a:xfrm>
            <a:off x="4385500" y="3705225"/>
            <a:ext cx="2403600" cy="2412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882" name="Google Shape;882;p124"/>
          <p:cNvSpPr txBox="1"/>
          <p:nvPr>
            <p:ph idx="16" type="body"/>
          </p:nvPr>
        </p:nvSpPr>
        <p:spPr>
          <a:xfrm>
            <a:off x="4385500" y="3946425"/>
            <a:ext cx="2403600" cy="2412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cxnSp>
        <p:nvCxnSpPr>
          <p:cNvPr id="883" name="Google Shape;883;p124"/>
          <p:cNvCxnSpPr/>
          <p:nvPr/>
        </p:nvCxnSpPr>
        <p:spPr>
          <a:xfrm rot="10800000">
            <a:off x="3500142" y="1610275"/>
            <a:ext cx="0" cy="2527800"/>
          </a:xfrm>
          <a:prstGeom prst="straightConnector1">
            <a:avLst/>
          </a:prstGeom>
          <a:noFill/>
          <a:ln cap="flat" cmpd="sng" w="9525">
            <a:solidFill>
              <a:srgbClr val="DDFFFC"/>
            </a:solidFill>
            <a:prstDash val="solid"/>
            <a:round/>
            <a:headEnd len="med" w="med" type="none"/>
            <a:tailEnd len="med" w="med" type="none"/>
          </a:ln>
        </p:spPr>
      </p:cxn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Overview No Image">
  <p:cSld name="CAPTION_ONLY_1_1">
    <p:bg>
      <p:bgPr>
        <a:gradFill>
          <a:gsLst>
            <a:gs pos="0">
              <a:srgbClr val="DDFFFC"/>
            </a:gs>
            <a:gs pos="100000">
              <a:srgbClr val="36DBCB"/>
            </a:gs>
          </a:gsLst>
          <a:lin ang="18900732" scaled="0"/>
        </a:gradFill>
      </p:bgPr>
    </p:bg>
    <p:spTree>
      <p:nvGrpSpPr>
        <p:cNvPr id="884" name="Shape 884"/>
        <p:cNvGrpSpPr/>
        <p:nvPr/>
      </p:nvGrpSpPr>
      <p:grpSpPr>
        <a:xfrm>
          <a:off x="0" y="0"/>
          <a:ext cx="0" cy="0"/>
          <a:chOff x="0" y="0"/>
          <a:chExt cx="0" cy="0"/>
        </a:xfrm>
      </p:grpSpPr>
      <p:sp>
        <p:nvSpPr>
          <p:cNvPr id="885" name="Google Shape;885;p125"/>
          <p:cNvSpPr/>
          <p:nvPr/>
        </p:nvSpPr>
        <p:spPr>
          <a:xfrm flipH="1" rot="5400000">
            <a:off x="4479065" y="464016"/>
            <a:ext cx="5149440" cy="4201578"/>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86" name="Google Shape;886;p125"/>
          <p:cNvSpPr txBox="1"/>
          <p:nvPr/>
        </p:nvSpPr>
        <p:spPr>
          <a:xfrm>
            <a:off x="350275" y="1585775"/>
            <a:ext cx="987000" cy="24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111010"/>
                </a:solidFill>
                <a:latin typeface="Poppins"/>
                <a:ea typeface="Poppins"/>
                <a:cs typeface="Poppins"/>
                <a:sym typeface="Poppins"/>
              </a:rPr>
              <a:t>Challenge</a:t>
            </a:r>
            <a:endParaRPr b="1">
              <a:solidFill>
                <a:srgbClr val="111010"/>
              </a:solidFill>
              <a:latin typeface="Poppins"/>
              <a:ea typeface="Poppins"/>
              <a:cs typeface="Poppins"/>
              <a:sym typeface="Poppins"/>
            </a:endParaRPr>
          </a:p>
        </p:txBody>
      </p:sp>
      <p:sp>
        <p:nvSpPr>
          <p:cNvPr id="887" name="Google Shape;887;p125"/>
          <p:cNvSpPr txBox="1"/>
          <p:nvPr/>
        </p:nvSpPr>
        <p:spPr>
          <a:xfrm>
            <a:off x="350275" y="2885517"/>
            <a:ext cx="829800" cy="24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111010"/>
                </a:solidFill>
                <a:latin typeface="Poppins"/>
                <a:ea typeface="Poppins"/>
                <a:cs typeface="Poppins"/>
                <a:sym typeface="Poppins"/>
              </a:rPr>
              <a:t>Solution</a:t>
            </a:r>
            <a:endParaRPr b="1">
              <a:solidFill>
                <a:srgbClr val="111010"/>
              </a:solidFill>
              <a:latin typeface="Poppins"/>
              <a:ea typeface="Poppins"/>
              <a:cs typeface="Poppins"/>
              <a:sym typeface="Poppins"/>
            </a:endParaRPr>
          </a:p>
        </p:txBody>
      </p:sp>
      <p:sp>
        <p:nvSpPr>
          <p:cNvPr id="888" name="Google Shape;888;p125"/>
          <p:cNvSpPr txBox="1"/>
          <p:nvPr>
            <p:ph idx="1" type="body"/>
          </p:nvPr>
        </p:nvSpPr>
        <p:spPr>
          <a:xfrm>
            <a:off x="350275" y="1893450"/>
            <a:ext cx="4052400" cy="844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9" name="Google Shape;889;p125"/>
          <p:cNvSpPr txBox="1"/>
          <p:nvPr>
            <p:ph idx="2" type="body"/>
          </p:nvPr>
        </p:nvSpPr>
        <p:spPr>
          <a:xfrm>
            <a:off x="350275" y="3183674"/>
            <a:ext cx="4052400" cy="844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90" name="Google Shape;890;p125"/>
          <p:cNvSpPr/>
          <p:nvPr/>
        </p:nvSpPr>
        <p:spPr>
          <a:xfrm>
            <a:off x="0" y="4332225"/>
            <a:ext cx="9144000" cy="82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891" name="Google Shape;891;p125"/>
          <p:cNvCxnSpPr/>
          <p:nvPr/>
        </p:nvCxnSpPr>
        <p:spPr>
          <a:xfrm>
            <a:off x="-9228" y="4323125"/>
            <a:ext cx="9162600" cy="18300"/>
          </a:xfrm>
          <a:prstGeom prst="straightConnector1">
            <a:avLst/>
          </a:prstGeom>
          <a:noFill/>
          <a:ln cap="flat" cmpd="sng" w="9525">
            <a:solidFill>
              <a:srgbClr val="DDFFFC"/>
            </a:solidFill>
            <a:prstDash val="solid"/>
            <a:round/>
            <a:headEnd len="med" w="med" type="none"/>
            <a:tailEnd len="med" w="med" type="none"/>
          </a:ln>
        </p:spPr>
      </p:cxnSp>
      <p:sp>
        <p:nvSpPr>
          <p:cNvPr id="892" name="Google Shape;892;p125"/>
          <p:cNvSpPr txBox="1"/>
          <p:nvPr/>
        </p:nvSpPr>
        <p:spPr>
          <a:xfrm>
            <a:off x="350275" y="266508"/>
            <a:ext cx="2028000" cy="17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C U S T O M E R   S T O R Y</a:t>
            </a:r>
            <a:endParaRPr sz="1000">
              <a:solidFill>
                <a:schemeClr val="dk1"/>
              </a:solidFill>
              <a:latin typeface="Poppins"/>
              <a:ea typeface="Poppins"/>
              <a:cs typeface="Poppins"/>
              <a:sym typeface="Poppins"/>
            </a:endParaRPr>
          </a:p>
        </p:txBody>
      </p:sp>
      <p:sp>
        <p:nvSpPr>
          <p:cNvPr id="893" name="Google Shape;893;p125"/>
          <p:cNvSpPr/>
          <p:nvPr>
            <p:ph idx="3" type="pic"/>
          </p:nvPr>
        </p:nvSpPr>
        <p:spPr>
          <a:xfrm>
            <a:off x="350275" y="533833"/>
            <a:ext cx="1819800" cy="585900"/>
          </a:xfrm>
          <a:prstGeom prst="rect">
            <a:avLst/>
          </a:prstGeom>
          <a:noFill/>
          <a:ln>
            <a:noFill/>
          </a:ln>
        </p:spPr>
      </p:sp>
      <p:cxnSp>
        <p:nvCxnSpPr>
          <p:cNvPr id="894" name="Google Shape;894;p125"/>
          <p:cNvCxnSpPr/>
          <p:nvPr/>
        </p:nvCxnSpPr>
        <p:spPr>
          <a:xfrm>
            <a:off x="-9228" y="1353225"/>
            <a:ext cx="9162600" cy="18300"/>
          </a:xfrm>
          <a:prstGeom prst="straightConnector1">
            <a:avLst/>
          </a:prstGeom>
          <a:noFill/>
          <a:ln cap="flat" cmpd="sng" w="9525">
            <a:solidFill>
              <a:srgbClr val="DDFFFC"/>
            </a:solidFill>
            <a:prstDash val="solid"/>
            <a:round/>
            <a:headEnd len="med" w="med" type="none"/>
            <a:tailEnd len="med" w="med" type="none"/>
          </a:ln>
        </p:spPr>
      </p:cxnSp>
      <p:sp>
        <p:nvSpPr>
          <p:cNvPr id="895" name="Google Shape;895;p125"/>
          <p:cNvSpPr txBox="1"/>
          <p:nvPr>
            <p:ph idx="4" type="body"/>
          </p:nvPr>
        </p:nvSpPr>
        <p:spPr>
          <a:xfrm>
            <a:off x="350275"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96" name="Google Shape;896;p125"/>
          <p:cNvSpPr txBox="1"/>
          <p:nvPr>
            <p:ph idx="5" type="body"/>
          </p:nvPr>
        </p:nvSpPr>
        <p:spPr>
          <a:xfrm>
            <a:off x="3874428"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97" name="Google Shape;897;p125"/>
          <p:cNvSpPr txBox="1"/>
          <p:nvPr>
            <p:ph idx="6" type="body"/>
          </p:nvPr>
        </p:nvSpPr>
        <p:spPr>
          <a:xfrm>
            <a:off x="5636504"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98" name="Google Shape;898;p125"/>
          <p:cNvSpPr txBox="1"/>
          <p:nvPr>
            <p:ph idx="7" type="body"/>
          </p:nvPr>
        </p:nvSpPr>
        <p:spPr>
          <a:xfrm>
            <a:off x="7398580"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899" name="Google Shape;899;p125"/>
          <p:cNvSpPr txBox="1"/>
          <p:nvPr>
            <p:ph type="title"/>
          </p:nvPr>
        </p:nvSpPr>
        <p:spPr>
          <a:xfrm>
            <a:off x="2641575" y="270133"/>
            <a:ext cx="6281100" cy="844500"/>
          </a:xfrm>
          <a:prstGeom prst="rect">
            <a:avLst/>
          </a:prstGeom>
        </p:spPr>
        <p:txBody>
          <a:bodyPr anchorCtr="0" anchor="ctr"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900" name="Google Shape;900;p125"/>
          <p:cNvCxnSpPr/>
          <p:nvPr/>
        </p:nvCxnSpPr>
        <p:spPr>
          <a:xfrm rot="10800000">
            <a:off x="2405825" y="284883"/>
            <a:ext cx="0" cy="848100"/>
          </a:xfrm>
          <a:prstGeom prst="straightConnector1">
            <a:avLst/>
          </a:prstGeom>
          <a:noFill/>
          <a:ln cap="flat" cmpd="sng" w="9525">
            <a:solidFill>
              <a:srgbClr val="DDFFFC"/>
            </a:solidFill>
            <a:prstDash val="solid"/>
            <a:round/>
            <a:headEnd len="med" w="med" type="none"/>
            <a:tailEnd len="med" w="med" type="none"/>
          </a:ln>
        </p:spPr>
      </p:cxnSp>
      <p:sp>
        <p:nvSpPr>
          <p:cNvPr id="901" name="Google Shape;901;p125"/>
          <p:cNvSpPr txBox="1"/>
          <p:nvPr>
            <p:ph idx="8" type="body"/>
          </p:nvPr>
        </p:nvSpPr>
        <p:spPr>
          <a:xfrm>
            <a:off x="2112351"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902" name="Google Shape;902;p125"/>
          <p:cNvSpPr txBox="1"/>
          <p:nvPr>
            <p:ph idx="9" type="body"/>
          </p:nvPr>
        </p:nvSpPr>
        <p:spPr>
          <a:xfrm>
            <a:off x="5894925" y="1598075"/>
            <a:ext cx="3027600" cy="19368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03" name="Google Shape;903;p125"/>
          <p:cNvSpPr/>
          <p:nvPr>
            <p:ph idx="13" type="pic"/>
          </p:nvPr>
        </p:nvSpPr>
        <p:spPr>
          <a:xfrm>
            <a:off x="5894925" y="3690650"/>
            <a:ext cx="476700" cy="476700"/>
          </a:xfrm>
          <a:prstGeom prst="ellipse">
            <a:avLst/>
          </a:prstGeom>
          <a:noFill/>
          <a:ln>
            <a:noFill/>
          </a:ln>
        </p:spPr>
      </p:sp>
      <p:sp>
        <p:nvSpPr>
          <p:cNvPr id="904" name="Google Shape;904;p125"/>
          <p:cNvSpPr txBox="1"/>
          <p:nvPr>
            <p:ph idx="14" type="body"/>
          </p:nvPr>
        </p:nvSpPr>
        <p:spPr>
          <a:xfrm>
            <a:off x="6519325" y="3705225"/>
            <a:ext cx="2403600" cy="2412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905" name="Google Shape;905;p125"/>
          <p:cNvSpPr txBox="1"/>
          <p:nvPr>
            <p:ph idx="15" type="body"/>
          </p:nvPr>
        </p:nvSpPr>
        <p:spPr>
          <a:xfrm>
            <a:off x="6519325" y="3946425"/>
            <a:ext cx="2403600" cy="2412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06" name="Google Shape;906;p125"/>
          <p:cNvSpPr txBox="1"/>
          <p:nvPr/>
        </p:nvSpPr>
        <p:spPr>
          <a:xfrm>
            <a:off x="5338125" y="1301750"/>
            <a:ext cx="709200" cy="7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chemeClr val="lt1"/>
                </a:solidFill>
                <a:latin typeface="Georgia"/>
                <a:ea typeface="Georgia"/>
                <a:cs typeface="Georgia"/>
                <a:sym typeface="Georgia"/>
              </a:rPr>
              <a:t>“</a:t>
            </a:r>
            <a:endParaRPr sz="7200">
              <a:solidFill>
                <a:schemeClr val="lt1"/>
              </a:solidFill>
              <a:latin typeface="Georgia"/>
              <a:ea typeface="Georgia"/>
              <a:cs typeface="Georgia"/>
              <a:sym typeface="Georgia"/>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Overview No Image 1">
  <p:cSld name="CAPTION_ONLY_1_1_1">
    <p:bg>
      <p:bgPr>
        <a:gradFill>
          <a:gsLst>
            <a:gs pos="0">
              <a:srgbClr val="DDFFFC"/>
            </a:gs>
            <a:gs pos="100000">
              <a:srgbClr val="36DBCB"/>
            </a:gs>
          </a:gsLst>
          <a:lin ang="18900732" scaled="0"/>
        </a:gradFill>
      </p:bgPr>
    </p:bg>
    <p:spTree>
      <p:nvGrpSpPr>
        <p:cNvPr id="907" name="Shape 907"/>
        <p:cNvGrpSpPr/>
        <p:nvPr/>
      </p:nvGrpSpPr>
      <p:grpSpPr>
        <a:xfrm>
          <a:off x="0" y="0"/>
          <a:ext cx="0" cy="0"/>
          <a:chOff x="0" y="0"/>
          <a:chExt cx="0" cy="0"/>
        </a:xfrm>
      </p:grpSpPr>
      <p:pic>
        <p:nvPicPr>
          <p:cNvPr id="908" name="Google Shape;908;p126"/>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909" name="Google Shape;909;p126"/>
          <p:cNvSpPr txBox="1"/>
          <p:nvPr>
            <p:ph type="title"/>
          </p:nvPr>
        </p:nvSpPr>
        <p:spPr>
          <a:xfrm>
            <a:off x="311700" y="292625"/>
            <a:ext cx="8520600" cy="4164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0" name="Google Shape;910;p126"/>
          <p:cNvSpPr/>
          <p:nvPr/>
        </p:nvSpPr>
        <p:spPr>
          <a:xfrm>
            <a:off x="334350" y="886838"/>
            <a:ext cx="8475300" cy="3227700"/>
          </a:xfrm>
          <a:prstGeom prst="roundRect">
            <a:avLst>
              <a:gd fmla="val 2864" name="adj"/>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911" name="Google Shape;911;p126"/>
          <p:cNvCxnSpPr/>
          <p:nvPr/>
        </p:nvCxnSpPr>
        <p:spPr>
          <a:xfrm rot="10800000">
            <a:off x="1548330"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912" name="Google Shape;912;p126"/>
          <p:cNvCxnSpPr/>
          <p:nvPr/>
        </p:nvCxnSpPr>
        <p:spPr>
          <a:xfrm rot="10800000">
            <a:off x="2762323"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913" name="Google Shape;913;p126"/>
          <p:cNvCxnSpPr/>
          <p:nvPr/>
        </p:nvCxnSpPr>
        <p:spPr>
          <a:xfrm rot="10800000">
            <a:off x="3976316"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914" name="Google Shape;914;p126"/>
          <p:cNvCxnSpPr/>
          <p:nvPr/>
        </p:nvCxnSpPr>
        <p:spPr>
          <a:xfrm rot="10800000">
            <a:off x="5190309"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915" name="Google Shape;915;p126"/>
          <p:cNvCxnSpPr/>
          <p:nvPr/>
        </p:nvCxnSpPr>
        <p:spPr>
          <a:xfrm rot="10800000">
            <a:off x="6404302"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916" name="Google Shape;916;p126"/>
          <p:cNvCxnSpPr/>
          <p:nvPr/>
        </p:nvCxnSpPr>
        <p:spPr>
          <a:xfrm rot="10800000">
            <a:off x="7618295" y="886850"/>
            <a:ext cx="0" cy="3227700"/>
          </a:xfrm>
          <a:prstGeom prst="straightConnector1">
            <a:avLst/>
          </a:prstGeom>
          <a:noFill/>
          <a:ln cap="flat" cmpd="sng" w="9525">
            <a:solidFill>
              <a:srgbClr val="3AF7E5"/>
            </a:solidFill>
            <a:prstDash val="solid"/>
            <a:round/>
            <a:headEnd len="med" w="med" type="none"/>
            <a:tailEnd len="med" w="med" type="none"/>
          </a:ln>
        </p:spPr>
      </p:cxnSp>
      <p:sp>
        <p:nvSpPr>
          <p:cNvPr id="917" name="Google Shape;917;p126"/>
          <p:cNvSpPr txBox="1"/>
          <p:nvPr>
            <p:ph idx="1" type="body"/>
          </p:nvPr>
        </p:nvSpPr>
        <p:spPr>
          <a:xfrm>
            <a:off x="423325"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918" name="Google Shape;918;p126"/>
          <p:cNvSpPr txBox="1"/>
          <p:nvPr>
            <p:ph idx="2" type="body"/>
          </p:nvPr>
        </p:nvSpPr>
        <p:spPr>
          <a:xfrm>
            <a:off x="1631375"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919" name="Google Shape;919;p126"/>
          <p:cNvSpPr txBox="1"/>
          <p:nvPr>
            <p:ph idx="3" type="body"/>
          </p:nvPr>
        </p:nvSpPr>
        <p:spPr>
          <a:xfrm>
            <a:off x="2845375"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920" name="Google Shape;920;p126"/>
          <p:cNvSpPr txBox="1"/>
          <p:nvPr>
            <p:ph idx="4" type="body"/>
          </p:nvPr>
        </p:nvSpPr>
        <p:spPr>
          <a:xfrm>
            <a:off x="4059363"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921" name="Google Shape;921;p126"/>
          <p:cNvSpPr txBox="1"/>
          <p:nvPr>
            <p:ph idx="5" type="body"/>
          </p:nvPr>
        </p:nvSpPr>
        <p:spPr>
          <a:xfrm>
            <a:off x="5273338"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922" name="Google Shape;922;p126"/>
          <p:cNvSpPr txBox="1"/>
          <p:nvPr>
            <p:ph idx="6" type="body"/>
          </p:nvPr>
        </p:nvSpPr>
        <p:spPr>
          <a:xfrm>
            <a:off x="6487338"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923" name="Google Shape;923;p126"/>
          <p:cNvSpPr txBox="1"/>
          <p:nvPr>
            <p:ph idx="7" type="body"/>
          </p:nvPr>
        </p:nvSpPr>
        <p:spPr>
          <a:xfrm>
            <a:off x="7701338"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924" name="Google Shape;924;p126"/>
          <p:cNvSpPr txBox="1"/>
          <p:nvPr>
            <p:ph idx="8" type="body"/>
          </p:nvPr>
        </p:nvSpPr>
        <p:spPr>
          <a:xfrm>
            <a:off x="423325"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25" name="Google Shape;925;p126"/>
          <p:cNvSpPr txBox="1"/>
          <p:nvPr>
            <p:ph idx="9" type="body"/>
          </p:nvPr>
        </p:nvSpPr>
        <p:spPr>
          <a:xfrm>
            <a:off x="1631377"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26" name="Google Shape;926;p126"/>
          <p:cNvSpPr txBox="1"/>
          <p:nvPr>
            <p:ph idx="13" type="body"/>
          </p:nvPr>
        </p:nvSpPr>
        <p:spPr>
          <a:xfrm>
            <a:off x="2845379"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27" name="Google Shape;927;p126"/>
          <p:cNvSpPr txBox="1"/>
          <p:nvPr>
            <p:ph idx="14" type="body"/>
          </p:nvPr>
        </p:nvSpPr>
        <p:spPr>
          <a:xfrm>
            <a:off x="4059368"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28" name="Google Shape;928;p126"/>
          <p:cNvSpPr txBox="1"/>
          <p:nvPr>
            <p:ph idx="15" type="body"/>
          </p:nvPr>
        </p:nvSpPr>
        <p:spPr>
          <a:xfrm>
            <a:off x="5273345"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29" name="Google Shape;929;p126"/>
          <p:cNvSpPr txBox="1"/>
          <p:nvPr>
            <p:ph idx="16" type="body"/>
          </p:nvPr>
        </p:nvSpPr>
        <p:spPr>
          <a:xfrm>
            <a:off x="6487347"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30" name="Google Shape;930;p126"/>
          <p:cNvSpPr txBox="1"/>
          <p:nvPr>
            <p:ph idx="17" type="body"/>
          </p:nvPr>
        </p:nvSpPr>
        <p:spPr>
          <a:xfrm>
            <a:off x="7701348"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31" name="Google Shape;931;p126"/>
          <p:cNvSpPr/>
          <p:nvPr/>
        </p:nvSpPr>
        <p:spPr>
          <a:xfrm>
            <a:off x="2342850" y="4368563"/>
            <a:ext cx="1232700" cy="267000"/>
          </a:xfrm>
          <a:prstGeom prst="roundRect">
            <a:avLst>
              <a:gd fmla="val 16667" name="adj"/>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Other Vendors</a:t>
            </a:r>
            <a:endParaRPr b="1" sz="1000">
              <a:solidFill>
                <a:schemeClr val="lt1"/>
              </a:solidFill>
              <a:latin typeface="Poppins"/>
              <a:ea typeface="Poppins"/>
              <a:cs typeface="Poppins"/>
              <a:sym typeface="Poppins"/>
            </a:endParaRPr>
          </a:p>
        </p:txBody>
      </p:sp>
      <p:sp>
        <p:nvSpPr>
          <p:cNvPr id="932" name="Google Shape;932;p126"/>
          <p:cNvSpPr/>
          <p:nvPr/>
        </p:nvSpPr>
        <p:spPr>
          <a:xfrm>
            <a:off x="3679472" y="4368563"/>
            <a:ext cx="884100" cy="2670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Workato</a:t>
            </a:r>
            <a:endParaRPr b="1" sz="1000">
              <a:solidFill>
                <a:schemeClr val="lt1"/>
              </a:solidFill>
              <a:latin typeface="Poppins"/>
              <a:ea typeface="Poppins"/>
              <a:cs typeface="Poppins"/>
              <a:sym typeface="Poppins"/>
            </a:endParaRPr>
          </a:p>
        </p:txBody>
      </p:sp>
      <p:sp>
        <p:nvSpPr>
          <p:cNvPr id="933" name="Google Shape;933;p126"/>
          <p:cNvSpPr/>
          <p:nvPr/>
        </p:nvSpPr>
        <p:spPr>
          <a:xfrm>
            <a:off x="4667690" y="4368563"/>
            <a:ext cx="2156100" cy="267000"/>
          </a:xfrm>
          <a:prstGeom prst="roundRect">
            <a:avLst>
              <a:gd fmla="val 16667" name="adj"/>
            </a:avLst>
          </a:prstGeom>
          <a:solidFill>
            <a:srgbClr val="5959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Discontinued Development</a:t>
            </a:r>
            <a:endParaRPr b="1" sz="1000">
              <a:solidFill>
                <a:schemeClr val="lt1"/>
              </a:solidFill>
              <a:latin typeface="Poppins"/>
              <a:ea typeface="Poppins"/>
              <a:cs typeface="Poppins"/>
              <a:sym typeface="Poppins"/>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4" name="Shape 934"/>
        <p:cNvGrpSpPr/>
        <p:nvPr/>
      </p:nvGrpSpPr>
      <p:grpSpPr>
        <a:xfrm>
          <a:off x="0" y="0"/>
          <a:ext cx="0" cy="0"/>
          <a:chOff x="0" y="0"/>
          <a:chExt cx="0" cy="0"/>
        </a:xfrm>
      </p:grpSpPr>
      <p:sp>
        <p:nvSpPr>
          <p:cNvPr id="935" name="Google Shape;935;p127"/>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936" name="Google Shape;936;p127"/>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Background Slide">
  <p:cSld name="BLANK_1">
    <p:bg>
      <p:bgPr>
        <a:gradFill>
          <a:gsLst>
            <a:gs pos="0">
              <a:srgbClr val="DDFFFC"/>
            </a:gs>
            <a:gs pos="100000">
              <a:srgbClr val="9EFCF8"/>
            </a:gs>
          </a:gsLst>
          <a:lin ang="18900044" scaled="0"/>
        </a:gradFill>
      </p:bgPr>
    </p:bg>
    <p:spTree>
      <p:nvGrpSpPr>
        <p:cNvPr id="937" name="Shape 937"/>
        <p:cNvGrpSpPr/>
        <p:nvPr/>
      </p:nvGrpSpPr>
      <p:grpSpPr>
        <a:xfrm>
          <a:off x="0" y="0"/>
          <a:ext cx="0" cy="0"/>
          <a:chOff x="0" y="0"/>
          <a:chExt cx="0" cy="0"/>
        </a:xfrm>
      </p:grpSpPr>
      <p:sp>
        <p:nvSpPr>
          <p:cNvPr id="938" name="Google Shape;938;p128"/>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939" name="Google Shape;939;p128"/>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ft Blur Background">
  <p:cSld name="BLANK_1_1">
    <p:spTree>
      <p:nvGrpSpPr>
        <p:cNvPr id="940" name="Shape 940"/>
        <p:cNvGrpSpPr/>
        <p:nvPr/>
      </p:nvGrpSpPr>
      <p:grpSpPr>
        <a:xfrm>
          <a:off x="0" y="0"/>
          <a:ext cx="0" cy="0"/>
          <a:chOff x="0" y="0"/>
          <a:chExt cx="0" cy="0"/>
        </a:xfrm>
      </p:grpSpPr>
      <p:sp>
        <p:nvSpPr>
          <p:cNvPr id="941" name="Google Shape;941;p12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942" name="Google Shape;942;p129"/>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943" name="Google Shape;943;p129"/>
          <p:cNvPicPr preferRelativeResize="0"/>
          <p:nvPr/>
        </p:nvPicPr>
        <p:blipFill rotWithShape="1">
          <a:blip r:embed="rId3">
            <a:alphaModFix/>
          </a:blip>
          <a:srcRect b="34045" l="0" r="31417" t="0"/>
          <a:stretch/>
        </p:blipFill>
        <p:spPr>
          <a:xfrm>
            <a:off x="3271050" y="1244275"/>
            <a:ext cx="5882251" cy="3899226"/>
          </a:xfrm>
          <a:prstGeom prst="rect">
            <a:avLst/>
          </a:prstGeom>
          <a:noFill/>
          <a:ln>
            <a:noFill/>
          </a:ln>
        </p:spPr>
      </p:pic>
      <p:pic>
        <p:nvPicPr>
          <p:cNvPr id="944" name="Google Shape;944;p129"/>
          <p:cNvPicPr preferRelativeResize="0"/>
          <p:nvPr/>
        </p:nvPicPr>
        <p:blipFill rotWithShape="1">
          <a:blip r:embed="rId3">
            <a:alphaModFix/>
          </a:blip>
          <a:srcRect b="34045" l="0" r="31417" t="0"/>
          <a:stretch/>
        </p:blipFill>
        <p:spPr>
          <a:xfrm rot="10800000">
            <a:off x="0" y="102850"/>
            <a:ext cx="5882251" cy="3899226"/>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Lines Background, White">
  <p:cSld name="BLANK_1_1_1">
    <p:spTree>
      <p:nvGrpSpPr>
        <p:cNvPr id="945" name="Shape 945"/>
        <p:cNvGrpSpPr/>
        <p:nvPr/>
      </p:nvGrpSpPr>
      <p:grpSpPr>
        <a:xfrm>
          <a:off x="0" y="0"/>
          <a:ext cx="0" cy="0"/>
          <a:chOff x="0" y="0"/>
          <a:chExt cx="0" cy="0"/>
        </a:xfrm>
      </p:grpSpPr>
      <p:sp>
        <p:nvSpPr>
          <p:cNvPr id="946" name="Google Shape;946;p130"/>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947" name="Google Shape;947;p130"/>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948" name="Google Shape;948;p130"/>
          <p:cNvPicPr preferRelativeResize="0"/>
          <p:nvPr/>
        </p:nvPicPr>
        <p:blipFill rotWithShape="1">
          <a:blip r:embed="rId3">
            <a:alphaModFix/>
          </a:blip>
          <a:srcRect b="16303" l="6507" r="0" t="0"/>
          <a:stretch/>
        </p:blipFill>
        <p:spPr>
          <a:xfrm rot="10800000">
            <a:off x="4728609" y="0"/>
            <a:ext cx="4415400" cy="4304901"/>
          </a:xfrm>
          <a:prstGeom prst="rect">
            <a:avLst/>
          </a:prstGeom>
          <a:noFill/>
          <a:ln>
            <a:noFill/>
          </a:ln>
        </p:spPr>
      </p:pic>
      <p:pic>
        <p:nvPicPr>
          <p:cNvPr id="949" name="Google Shape;949;p130"/>
          <p:cNvPicPr preferRelativeResize="0"/>
          <p:nvPr/>
        </p:nvPicPr>
        <p:blipFill rotWithShape="1">
          <a:blip r:embed="rId3">
            <a:alphaModFix/>
          </a:blip>
          <a:srcRect b="16303" l="6507" r="0" t="0"/>
          <a:stretch/>
        </p:blipFill>
        <p:spPr>
          <a:xfrm>
            <a:off x="-13566" y="838600"/>
            <a:ext cx="4415400" cy="430490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Lines Background, Teal">
  <p:cSld name="BLANK_1_1_1_1">
    <p:bg>
      <p:bgPr>
        <a:gradFill>
          <a:gsLst>
            <a:gs pos="0">
              <a:srgbClr val="DDFFFC"/>
            </a:gs>
            <a:gs pos="50000">
              <a:srgbClr val="DDFFFC"/>
            </a:gs>
            <a:gs pos="100000">
              <a:srgbClr val="36DBCB"/>
            </a:gs>
          </a:gsLst>
          <a:lin ang="18900732" scaled="0"/>
        </a:gradFill>
      </p:bgPr>
    </p:bg>
    <p:spTree>
      <p:nvGrpSpPr>
        <p:cNvPr id="950" name="Shape 950"/>
        <p:cNvGrpSpPr/>
        <p:nvPr/>
      </p:nvGrpSpPr>
      <p:grpSpPr>
        <a:xfrm>
          <a:off x="0" y="0"/>
          <a:ext cx="0" cy="0"/>
          <a:chOff x="0" y="0"/>
          <a:chExt cx="0" cy="0"/>
        </a:xfrm>
      </p:grpSpPr>
      <p:sp>
        <p:nvSpPr>
          <p:cNvPr id="951" name="Google Shape;951;p131"/>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952" name="Google Shape;952;p131"/>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953" name="Google Shape;953;p131"/>
          <p:cNvPicPr preferRelativeResize="0"/>
          <p:nvPr/>
        </p:nvPicPr>
        <p:blipFill rotWithShape="1">
          <a:blip r:embed="rId3">
            <a:alphaModFix/>
          </a:blip>
          <a:srcRect b="16303" l="6507" r="0" t="0"/>
          <a:stretch/>
        </p:blipFill>
        <p:spPr>
          <a:xfrm rot="10800000">
            <a:off x="4728609" y="0"/>
            <a:ext cx="4415400" cy="4304901"/>
          </a:xfrm>
          <a:prstGeom prst="rect">
            <a:avLst/>
          </a:prstGeom>
          <a:noFill/>
          <a:ln>
            <a:noFill/>
          </a:ln>
        </p:spPr>
      </p:pic>
      <p:pic>
        <p:nvPicPr>
          <p:cNvPr id="954" name="Google Shape;954;p131"/>
          <p:cNvPicPr preferRelativeResize="0"/>
          <p:nvPr/>
        </p:nvPicPr>
        <p:blipFill rotWithShape="1">
          <a:blip r:embed="rId3">
            <a:alphaModFix/>
          </a:blip>
          <a:srcRect b="16303" l="6507" r="0" t="0"/>
          <a:stretch/>
        </p:blipFill>
        <p:spPr>
          <a:xfrm>
            <a:off x="-13566" y="838600"/>
            <a:ext cx="4415400" cy="4304901"/>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Lines Background, Dark">
  <p:cSld name="BLANK_1_1_1_1_1">
    <p:bg>
      <p:bgPr>
        <a:solidFill>
          <a:schemeClr val="dk1"/>
        </a:solidFill>
      </p:bgPr>
    </p:bg>
    <p:spTree>
      <p:nvGrpSpPr>
        <p:cNvPr id="955" name="Shape 955"/>
        <p:cNvGrpSpPr/>
        <p:nvPr/>
      </p:nvGrpSpPr>
      <p:grpSpPr>
        <a:xfrm>
          <a:off x="0" y="0"/>
          <a:ext cx="0" cy="0"/>
          <a:chOff x="0" y="0"/>
          <a:chExt cx="0" cy="0"/>
        </a:xfrm>
      </p:grpSpPr>
      <p:pic>
        <p:nvPicPr>
          <p:cNvPr id="956" name="Google Shape;956;p132"/>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pic>
        <p:nvPicPr>
          <p:cNvPr id="957" name="Google Shape;957;p132"/>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958" name="Google Shape;958;p132"/>
          <p:cNvPicPr preferRelativeResize="0"/>
          <p:nvPr/>
        </p:nvPicPr>
        <p:blipFill>
          <a:blip r:embed="rId3">
            <a:alphaModFix/>
          </a:blip>
          <a:stretch>
            <a:fillRect/>
          </a:stretch>
        </p:blipFill>
        <p:spPr>
          <a:xfrm>
            <a:off x="263830" y="4800532"/>
            <a:ext cx="661076" cy="10775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1 1">
  <p:cSld name="SECTION_HEADER_1_1_1_1">
    <p:bg>
      <p:bgPr>
        <a:gradFill>
          <a:gsLst>
            <a:gs pos="0">
              <a:srgbClr val="F5F6F8"/>
            </a:gs>
            <a:gs pos="100000">
              <a:srgbClr val="DADADA"/>
            </a:gs>
          </a:gsLst>
          <a:lin ang="18900044" scaled="0"/>
        </a:gradFill>
      </p:bgPr>
    </p:bg>
    <p:spTree>
      <p:nvGrpSpPr>
        <p:cNvPr id="81" name="Shape 81"/>
        <p:cNvGrpSpPr/>
        <p:nvPr/>
      </p:nvGrpSpPr>
      <p:grpSpPr>
        <a:xfrm>
          <a:off x="0" y="0"/>
          <a:ext cx="0" cy="0"/>
          <a:chOff x="0" y="0"/>
          <a:chExt cx="0" cy="0"/>
        </a:xfrm>
      </p:grpSpPr>
      <p:pic>
        <p:nvPicPr>
          <p:cNvPr id="82" name="Google Shape;82;p14"/>
          <p:cNvPicPr preferRelativeResize="0"/>
          <p:nvPr/>
        </p:nvPicPr>
        <p:blipFill>
          <a:blip r:embed="rId2">
            <a:alphaModFix/>
          </a:blip>
          <a:stretch>
            <a:fillRect/>
          </a:stretch>
        </p:blipFill>
        <p:spPr>
          <a:xfrm flipH="1">
            <a:off x="52820" y="45027"/>
            <a:ext cx="8868700" cy="4771007"/>
          </a:xfrm>
          <a:prstGeom prst="rect">
            <a:avLst/>
          </a:prstGeom>
          <a:noFill/>
          <a:ln>
            <a:noFill/>
          </a:ln>
        </p:spPr>
      </p:pic>
      <p:sp>
        <p:nvSpPr>
          <p:cNvPr id="83" name="Google Shape;83;p14"/>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4" name="Google Shape;84;p14"/>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4_1_1">
    <p:bg>
      <p:bgPr>
        <a:solidFill>
          <a:schemeClr val="lt1"/>
        </a:solidFill>
      </p:bgPr>
    </p:bg>
    <p:spTree>
      <p:nvGrpSpPr>
        <p:cNvPr id="959" name="Shape 959"/>
        <p:cNvGrpSpPr/>
        <p:nvPr/>
      </p:nvGrpSpPr>
      <p:grpSpPr>
        <a:xfrm>
          <a:off x="0" y="0"/>
          <a:ext cx="0" cy="0"/>
          <a:chOff x="0" y="0"/>
          <a:chExt cx="0" cy="0"/>
        </a:xfrm>
      </p:grpSpPr>
      <p:pic>
        <p:nvPicPr>
          <p:cNvPr id="960" name="Google Shape;960;p133"/>
          <p:cNvPicPr preferRelativeResize="0"/>
          <p:nvPr/>
        </p:nvPicPr>
        <p:blipFill>
          <a:blip r:embed="rId2">
            <a:alphaModFix/>
          </a:blip>
          <a:stretch>
            <a:fillRect/>
          </a:stretch>
        </p:blipFill>
        <p:spPr>
          <a:xfrm>
            <a:off x="0" y="0"/>
            <a:ext cx="9144003" cy="5143500"/>
          </a:xfrm>
          <a:prstGeom prst="rect">
            <a:avLst/>
          </a:prstGeom>
          <a:noFill/>
          <a:ln>
            <a:noFill/>
          </a:ln>
        </p:spPr>
      </p:pic>
      <p:pic>
        <p:nvPicPr>
          <p:cNvPr id="961" name="Google Shape;961;p133"/>
          <p:cNvPicPr preferRelativeResize="0"/>
          <p:nvPr/>
        </p:nvPicPr>
        <p:blipFill>
          <a:blip r:embed="rId3">
            <a:alphaModFix/>
          </a:blip>
          <a:stretch>
            <a:fillRect/>
          </a:stretch>
        </p:blipFill>
        <p:spPr>
          <a:xfrm>
            <a:off x="311702" y="4753925"/>
            <a:ext cx="998012" cy="162350"/>
          </a:xfrm>
          <a:prstGeom prst="rect">
            <a:avLst/>
          </a:prstGeom>
          <a:noFill/>
          <a:ln>
            <a:noFill/>
          </a:ln>
        </p:spPr>
      </p:pic>
      <p:sp>
        <p:nvSpPr>
          <p:cNvPr id="962" name="Google Shape;962;p133"/>
          <p:cNvSpPr txBox="1"/>
          <p:nvPr/>
        </p:nvSpPr>
        <p:spPr>
          <a:xfrm>
            <a:off x="6052711" y="4707214"/>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4A56A9"/>
                </a:solidFill>
                <a:latin typeface="Poppins"/>
                <a:ea typeface="Poppins"/>
                <a:cs typeface="Poppins"/>
                <a:sym typeface="Poppins"/>
              </a:rPr>
              <a:t>Workato Proprietary and Confidential</a:t>
            </a:r>
            <a:endParaRPr sz="900">
              <a:solidFill>
                <a:srgbClr val="4A56A9"/>
              </a:solidFill>
              <a:latin typeface="Poppins"/>
              <a:ea typeface="Poppins"/>
              <a:cs typeface="Poppins"/>
              <a:sym typeface="Poppi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0">
    <p:spTree>
      <p:nvGrpSpPr>
        <p:cNvPr id="963" name="Shape 963"/>
        <p:cNvGrpSpPr/>
        <p:nvPr/>
      </p:nvGrpSpPr>
      <p:grpSpPr>
        <a:xfrm>
          <a:off x="0" y="0"/>
          <a:ext cx="0" cy="0"/>
          <a:chOff x="0" y="0"/>
          <a:chExt cx="0" cy="0"/>
        </a:xfrm>
      </p:grpSpPr>
      <p:cxnSp>
        <p:nvCxnSpPr>
          <p:cNvPr id="964" name="Google Shape;964;p134"/>
          <p:cNvCxnSpPr>
            <a:stCxn id="965" idx="0"/>
            <a:endCxn id="966" idx="4"/>
          </p:cNvCxnSpPr>
          <p:nvPr/>
        </p:nvCxnSpPr>
        <p:spPr>
          <a:xfrm>
            <a:off x="4194298" y="583027"/>
            <a:ext cx="0" cy="3949500"/>
          </a:xfrm>
          <a:prstGeom prst="straightConnector1">
            <a:avLst/>
          </a:prstGeom>
          <a:noFill/>
          <a:ln cap="flat" cmpd="sng" w="9525">
            <a:solidFill>
              <a:schemeClr val="dk2"/>
            </a:solidFill>
            <a:prstDash val="solid"/>
            <a:round/>
            <a:headEnd len="med" w="med" type="none"/>
            <a:tailEnd len="med" w="med" type="none"/>
          </a:ln>
        </p:spPr>
      </p:cxnSp>
      <p:sp>
        <p:nvSpPr>
          <p:cNvPr id="967" name="Google Shape;967;p134"/>
          <p:cNvSpPr txBox="1"/>
          <p:nvPr>
            <p:ph idx="1" type="body"/>
          </p:nvPr>
        </p:nvSpPr>
        <p:spPr>
          <a:xfrm>
            <a:off x="420225" y="1391400"/>
            <a:ext cx="2549400" cy="877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68" name="Google Shape;968;p134"/>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969" name="Google Shape;969;p134"/>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965" name="Google Shape;965;p134"/>
          <p:cNvSpPr/>
          <p:nvPr/>
        </p:nvSpPr>
        <p:spPr>
          <a:xfrm>
            <a:off x="3904948" y="583027"/>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970" name="Google Shape;970;p134"/>
          <p:cNvSpPr/>
          <p:nvPr/>
        </p:nvSpPr>
        <p:spPr>
          <a:xfrm>
            <a:off x="3904948" y="1425735"/>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971" name="Google Shape;971;p134"/>
          <p:cNvSpPr/>
          <p:nvPr/>
        </p:nvSpPr>
        <p:spPr>
          <a:xfrm>
            <a:off x="3904948" y="2268443"/>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972" name="Google Shape;972;p134"/>
          <p:cNvSpPr/>
          <p:nvPr/>
        </p:nvSpPr>
        <p:spPr>
          <a:xfrm>
            <a:off x="3904948" y="3111152"/>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966" name="Google Shape;966;p134"/>
          <p:cNvSpPr/>
          <p:nvPr/>
        </p:nvSpPr>
        <p:spPr>
          <a:xfrm>
            <a:off x="3904948" y="3953860"/>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973" name="Google Shape;973;p134"/>
          <p:cNvSpPr txBox="1"/>
          <p:nvPr>
            <p:ph idx="2" type="body"/>
          </p:nvPr>
        </p:nvSpPr>
        <p:spPr>
          <a:xfrm>
            <a:off x="4631775" y="60679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974" name="Google Shape;974;p134"/>
          <p:cNvSpPr txBox="1"/>
          <p:nvPr>
            <p:ph idx="3" type="body"/>
          </p:nvPr>
        </p:nvSpPr>
        <p:spPr>
          <a:xfrm>
            <a:off x="4631775" y="92419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5" name="Google Shape;975;p134"/>
          <p:cNvSpPr txBox="1"/>
          <p:nvPr>
            <p:ph idx="4" type="body"/>
          </p:nvPr>
        </p:nvSpPr>
        <p:spPr>
          <a:xfrm>
            <a:off x="4631775" y="142574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976" name="Google Shape;976;p134"/>
          <p:cNvSpPr txBox="1"/>
          <p:nvPr>
            <p:ph idx="5" type="body"/>
          </p:nvPr>
        </p:nvSpPr>
        <p:spPr>
          <a:xfrm>
            <a:off x="4631775" y="174314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7" name="Google Shape;977;p134"/>
          <p:cNvSpPr txBox="1"/>
          <p:nvPr>
            <p:ph idx="6" type="body"/>
          </p:nvPr>
        </p:nvSpPr>
        <p:spPr>
          <a:xfrm>
            <a:off x="4631775" y="22684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978" name="Google Shape;978;p134"/>
          <p:cNvSpPr txBox="1"/>
          <p:nvPr>
            <p:ph idx="7" type="body"/>
          </p:nvPr>
        </p:nvSpPr>
        <p:spPr>
          <a:xfrm>
            <a:off x="4631775" y="25858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9" name="Google Shape;979;p134"/>
          <p:cNvSpPr txBox="1"/>
          <p:nvPr>
            <p:ph idx="8" type="body"/>
          </p:nvPr>
        </p:nvSpPr>
        <p:spPr>
          <a:xfrm>
            <a:off x="4631775" y="308741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980" name="Google Shape;980;p134"/>
          <p:cNvSpPr txBox="1"/>
          <p:nvPr>
            <p:ph idx="9" type="body"/>
          </p:nvPr>
        </p:nvSpPr>
        <p:spPr>
          <a:xfrm>
            <a:off x="4631775" y="340481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81" name="Google Shape;981;p134"/>
          <p:cNvSpPr txBox="1"/>
          <p:nvPr>
            <p:ph idx="13" type="body"/>
          </p:nvPr>
        </p:nvSpPr>
        <p:spPr>
          <a:xfrm>
            <a:off x="4631775" y="39538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982" name="Google Shape;982;p134"/>
          <p:cNvSpPr txBox="1"/>
          <p:nvPr>
            <p:ph idx="14" type="body"/>
          </p:nvPr>
        </p:nvSpPr>
        <p:spPr>
          <a:xfrm>
            <a:off x="4631775" y="42712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83" name="Google Shape;983;p134"/>
          <p:cNvSpPr txBox="1"/>
          <p:nvPr>
            <p:ph type="title"/>
          </p:nvPr>
        </p:nvSpPr>
        <p:spPr>
          <a:xfrm>
            <a:off x="426650" y="456400"/>
            <a:ext cx="2549400" cy="7053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84" name="Google Shape;984;p134"/>
          <p:cNvSpPr txBox="1"/>
          <p:nvPr/>
        </p:nvSpPr>
        <p:spPr>
          <a:xfrm>
            <a:off x="3904950" y="656825"/>
            <a:ext cx="578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985" name="Google Shape;985;p134"/>
          <p:cNvSpPr txBox="1"/>
          <p:nvPr>
            <p:ph idx="15" type="body"/>
          </p:nvPr>
        </p:nvSpPr>
        <p:spPr>
          <a:xfrm>
            <a:off x="3905025" y="583000"/>
            <a:ext cx="578700" cy="578700"/>
          </a:xfrm>
          <a:prstGeom prst="rect">
            <a:avLst/>
          </a:prstGeom>
        </p:spPr>
        <p:txBody>
          <a:bodyPr anchorCtr="0" anchor="ctr" bIns="0" lIns="0" spcFirstLastPara="1" rIns="0" wrap="square" tIns="0">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30200" lvl="4" marL="2286000" algn="ctr">
              <a:spcBef>
                <a:spcPts val="0"/>
              </a:spcBef>
              <a:spcAft>
                <a:spcPts val="0"/>
              </a:spcAft>
              <a:buSzPts val="1600"/>
              <a:buChar char="○"/>
              <a:defRPr sz="1600"/>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986" name="Shape 986"/>
        <p:cNvGrpSpPr/>
        <p:nvPr/>
      </p:nvGrpSpPr>
      <p:grpSpPr>
        <a:xfrm>
          <a:off x="0" y="0"/>
          <a:ext cx="0" cy="0"/>
          <a:chOff x="0" y="0"/>
          <a:chExt cx="0" cy="0"/>
        </a:xfrm>
      </p:grpSpPr>
      <p:sp>
        <p:nvSpPr>
          <p:cNvPr id="987" name="Google Shape;987;p135"/>
          <p:cNvSpPr/>
          <p:nvPr/>
        </p:nvSpPr>
        <p:spPr>
          <a:xfrm>
            <a:off x="0" y="0"/>
            <a:ext cx="9171000" cy="5152500"/>
          </a:xfrm>
          <a:prstGeom prst="rect">
            <a:avLst/>
          </a:prstGeom>
          <a:solidFill>
            <a:srgbClr val="1C1B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35"/>
          <p:cNvSpPr txBox="1"/>
          <p:nvPr>
            <p:ph type="title"/>
          </p:nvPr>
        </p:nvSpPr>
        <p:spPr>
          <a:xfrm>
            <a:off x="311700" y="2043825"/>
            <a:ext cx="8520600" cy="841800"/>
          </a:xfrm>
          <a:prstGeom prst="rect">
            <a:avLst/>
          </a:prstGeom>
          <a:noFill/>
          <a:ln>
            <a:noFill/>
          </a:ln>
        </p:spPr>
        <p:txBody>
          <a:bodyPr anchorCtr="0" anchor="ctr" bIns="0" lIns="0" spcFirstLastPara="1" rIns="91425" wrap="square" tIns="0">
            <a:noAutofit/>
          </a:bodyPr>
          <a:lstStyle>
            <a:lvl1pPr lvl="0" algn="ctr">
              <a:lnSpc>
                <a:spcPct val="100000"/>
              </a:lnSpc>
              <a:spcBef>
                <a:spcPts val="0"/>
              </a:spcBef>
              <a:spcAft>
                <a:spcPts val="0"/>
              </a:spcAft>
              <a:buClr>
                <a:srgbClr val="67EADD"/>
              </a:buClr>
              <a:buSzPts val="3600"/>
              <a:buFont typeface="Poppins"/>
              <a:buNone/>
              <a:defRPr sz="3600">
                <a:solidFill>
                  <a:srgbClr val="67EADD"/>
                </a:solidFill>
                <a:latin typeface="Poppins"/>
                <a:ea typeface="Poppins"/>
                <a:cs typeface="Poppins"/>
                <a:sym typeface="Poppi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89" name="Google Shape;989;p135"/>
          <p:cNvSpPr txBox="1"/>
          <p:nvPr>
            <p:ph idx="12" type="sldNum"/>
          </p:nvPr>
        </p:nvSpPr>
        <p:spPr>
          <a:xfrm>
            <a:off x="8340628" y="45786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3">
  <p:cSld name="SECTION_HEADER_1_3">
    <p:spTree>
      <p:nvGrpSpPr>
        <p:cNvPr id="990" name="Shape 990"/>
        <p:cNvGrpSpPr/>
        <p:nvPr/>
      </p:nvGrpSpPr>
      <p:grpSpPr>
        <a:xfrm>
          <a:off x="0" y="0"/>
          <a:ext cx="0" cy="0"/>
          <a:chOff x="0" y="0"/>
          <a:chExt cx="0" cy="0"/>
        </a:xfrm>
      </p:grpSpPr>
      <p:pic>
        <p:nvPicPr>
          <p:cNvPr id="991" name="Google Shape;991;p136"/>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0_1">
    <p:spTree>
      <p:nvGrpSpPr>
        <p:cNvPr id="992" name="Shape 992"/>
        <p:cNvGrpSpPr/>
        <p:nvPr/>
      </p:nvGrpSpPr>
      <p:grpSpPr>
        <a:xfrm>
          <a:off x="0" y="0"/>
          <a:ext cx="0" cy="0"/>
          <a:chOff x="0" y="0"/>
          <a:chExt cx="0" cy="0"/>
        </a:xfrm>
      </p:grpSpPr>
      <p:sp>
        <p:nvSpPr>
          <p:cNvPr id="993" name="Google Shape;993;p137"/>
          <p:cNvSpPr txBox="1"/>
          <p:nvPr>
            <p:ph type="title"/>
          </p:nvPr>
        </p:nvSpPr>
        <p:spPr>
          <a:xfrm>
            <a:off x="311700" y="2164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94" name="Google Shape;994;p137"/>
          <p:cNvSpPr/>
          <p:nvPr/>
        </p:nvSpPr>
        <p:spPr>
          <a:xfrm>
            <a:off x="-100" y="0"/>
            <a:ext cx="9144000" cy="1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7"/>
          <p:cNvSpPr/>
          <p:nvPr/>
        </p:nvSpPr>
        <p:spPr>
          <a:xfrm>
            <a:off x="1217200" y="4686575"/>
            <a:ext cx="1596300" cy="1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7"/>
          <p:cNvSpPr txBox="1"/>
          <p:nvPr>
            <p:ph idx="1" type="body"/>
          </p:nvPr>
        </p:nvSpPr>
        <p:spPr>
          <a:xfrm>
            <a:off x="334875" y="1009875"/>
            <a:ext cx="8325300" cy="32088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01" name="Shape 1001"/>
        <p:cNvGrpSpPr/>
        <p:nvPr/>
      </p:nvGrpSpPr>
      <p:grpSpPr>
        <a:xfrm>
          <a:off x="0" y="0"/>
          <a:ext cx="0" cy="0"/>
          <a:chOff x="0" y="0"/>
          <a:chExt cx="0" cy="0"/>
        </a:xfrm>
      </p:grpSpPr>
      <p:sp>
        <p:nvSpPr>
          <p:cNvPr id="1002" name="Google Shape;1002;p1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03" name="Google Shape;1003;p1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04" name="Google Shape;1004;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5" name="Shape 1005"/>
        <p:cNvGrpSpPr/>
        <p:nvPr/>
      </p:nvGrpSpPr>
      <p:grpSpPr>
        <a:xfrm>
          <a:off x="0" y="0"/>
          <a:ext cx="0" cy="0"/>
          <a:chOff x="0" y="0"/>
          <a:chExt cx="0" cy="0"/>
        </a:xfrm>
      </p:grpSpPr>
      <p:sp>
        <p:nvSpPr>
          <p:cNvPr id="1006" name="Google Shape;1006;p1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07" name="Google Shape;1007;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8" name="Shape 1008"/>
        <p:cNvGrpSpPr/>
        <p:nvPr/>
      </p:nvGrpSpPr>
      <p:grpSpPr>
        <a:xfrm>
          <a:off x="0" y="0"/>
          <a:ext cx="0" cy="0"/>
          <a:chOff x="0" y="0"/>
          <a:chExt cx="0" cy="0"/>
        </a:xfrm>
      </p:grpSpPr>
      <p:sp>
        <p:nvSpPr>
          <p:cNvPr id="1009" name="Google Shape;1009;p1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10" name="Google Shape;1010;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11" name="Google Shape;1011;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2" name="Shape 1012"/>
        <p:cNvGrpSpPr/>
        <p:nvPr/>
      </p:nvGrpSpPr>
      <p:grpSpPr>
        <a:xfrm>
          <a:off x="0" y="0"/>
          <a:ext cx="0" cy="0"/>
          <a:chOff x="0" y="0"/>
          <a:chExt cx="0" cy="0"/>
        </a:xfrm>
      </p:grpSpPr>
      <p:sp>
        <p:nvSpPr>
          <p:cNvPr id="1013" name="Google Shape;1013;p1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14" name="Google Shape;1014;p14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15" name="Google Shape;1015;p14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16" name="Google Shape;1016;p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7" name="Shape 1017"/>
        <p:cNvGrpSpPr/>
        <p:nvPr/>
      </p:nvGrpSpPr>
      <p:grpSpPr>
        <a:xfrm>
          <a:off x="0" y="0"/>
          <a:ext cx="0" cy="0"/>
          <a:chOff x="0" y="0"/>
          <a:chExt cx="0" cy="0"/>
        </a:xfrm>
      </p:grpSpPr>
      <p:sp>
        <p:nvSpPr>
          <p:cNvPr id="1018" name="Google Shape;1018;p1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19" name="Google Shape;1019;p1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85" name="Shape 85"/>
        <p:cNvGrpSpPr/>
        <p:nvPr/>
      </p:nvGrpSpPr>
      <p:grpSpPr>
        <a:xfrm>
          <a:off x="0" y="0"/>
          <a:ext cx="0" cy="0"/>
          <a:chOff x="0" y="0"/>
          <a:chExt cx="0" cy="0"/>
        </a:xfrm>
      </p:grpSpPr>
      <p:sp>
        <p:nvSpPr>
          <p:cNvPr id="86" name="Google Shape;86;p15"/>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15"/>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88" name="Google Shape;88;p1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20" name="Shape 1020"/>
        <p:cNvGrpSpPr/>
        <p:nvPr/>
      </p:nvGrpSpPr>
      <p:grpSpPr>
        <a:xfrm>
          <a:off x="0" y="0"/>
          <a:ext cx="0" cy="0"/>
          <a:chOff x="0" y="0"/>
          <a:chExt cx="0" cy="0"/>
        </a:xfrm>
      </p:grpSpPr>
      <p:sp>
        <p:nvSpPr>
          <p:cNvPr id="1021" name="Google Shape;1021;p14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22" name="Google Shape;1022;p14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23" name="Google Shape;1023;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24" name="Shape 1024"/>
        <p:cNvGrpSpPr/>
        <p:nvPr/>
      </p:nvGrpSpPr>
      <p:grpSpPr>
        <a:xfrm>
          <a:off x="0" y="0"/>
          <a:ext cx="0" cy="0"/>
          <a:chOff x="0" y="0"/>
          <a:chExt cx="0" cy="0"/>
        </a:xfrm>
      </p:grpSpPr>
      <p:sp>
        <p:nvSpPr>
          <p:cNvPr id="1025" name="Google Shape;1025;p14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26" name="Google Shape;1026;p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7" name="Shape 1027"/>
        <p:cNvGrpSpPr/>
        <p:nvPr/>
      </p:nvGrpSpPr>
      <p:grpSpPr>
        <a:xfrm>
          <a:off x="0" y="0"/>
          <a:ext cx="0" cy="0"/>
          <a:chOff x="0" y="0"/>
          <a:chExt cx="0" cy="0"/>
        </a:xfrm>
      </p:grpSpPr>
      <p:sp>
        <p:nvSpPr>
          <p:cNvPr id="1028" name="Google Shape;1028;p1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30" name="Google Shape;1030;p14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31" name="Google Shape;1031;p14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32" name="Google Shape;1032;p1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3" name="Shape 1033"/>
        <p:cNvGrpSpPr/>
        <p:nvPr/>
      </p:nvGrpSpPr>
      <p:grpSpPr>
        <a:xfrm>
          <a:off x="0" y="0"/>
          <a:ext cx="0" cy="0"/>
          <a:chOff x="0" y="0"/>
          <a:chExt cx="0" cy="0"/>
        </a:xfrm>
      </p:grpSpPr>
      <p:sp>
        <p:nvSpPr>
          <p:cNvPr id="1034" name="Google Shape;1034;p14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035" name="Google Shape;1035;p1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6" name="Shape 1036"/>
        <p:cNvGrpSpPr/>
        <p:nvPr/>
      </p:nvGrpSpPr>
      <p:grpSpPr>
        <a:xfrm>
          <a:off x="0" y="0"/>
          <a:ext cx="0" cy="0"/>
          <a:chOff x="0" y="0"/>
          <a:chExt cx="0" cy="0"/>
        </a:xfrm>
      </p:grpSpPr>
      <p:sp>
        <p:nvSpPr>
          <p:cNvPr id="1037" name="Google Shape;1037;p14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38" name="Google Shape;1038;p148"/>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39" name="Google Shape;1039;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0" name="Shape 1040"/>
        <p:cNvGrpSpPr/>
        <p:nvPr/>
      </p:nvGrpSpPr>
      <p:grpSpPr>
        <a:xfrm>
          <a:off x="0" y="0"/>
          <a:ext cx="0" cy="0"/>
          <a:chOff x="0" y="0"/>
          <a:chExt cx="0" cy="0"/>
        </a:xfrm>
      </p:grpSpPr>
      <p:sp>
        <p:nvSpPr>
          <p:cNvPr id="1041" name="Google Shape;1041;p1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1">
  <p:cSld name="SECTION_HEADER_1_3">
    <p:bg>
      <p:bgPr>
        <a:gradFill>
          <a:gsLst>
            <a:gs pos="0">
              <a:srgbClr val="22DBC8"/>
            </a:gs>
            <a:gs pos="100000">
              <a:srgbClr val="D4F9F5"/>
            </a:gs>
          </a:gsLst>
          <a:lin ang="8100019" scaled="0"/>
        </a:gradFill>
      </p:bgPr>
    </p:bg>
    <p:spTree>
      <p:nvGrpSpPr>
        <p:cNvPr id="1042" name="Shape 1042"/>
        <p:cNvGrpSpPr/>
        <p:nvPr/>
      </p:nvGrpSpPr>
      <p:grpSpPr>
        <a:xfrm>
          <a:off x="0" y="0"/>
          <a:ext cx="0" cy="0"/>
          <a:chOff x="0" y="0"/>
          <a:chExt cx="0" cy="0"/>
        </a:xfrm>
      </p:grpSpPr>
      <p:sp>
        <p:nvSpPr>
          <p:cNvPr id="1043" name="Google Shape;1043;p150"/>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44" name="Google Shape;1044;p150"/>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045" name="Google Shape;1045;p150"/>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1046" name="Google Shape;1046;p150"/>
          <p:cNvSpPr txBox="1"/>
          <p:nvPr>
            <p:ph idx="12" type="sldNum"/>
          </p:nvPr>
        </p:nvSpPr>
        <p:spPr>
          <a:xfrm>
            <a:off x="8699500" y="4868150"/>
            <a:ext cx="321600" cy="153900"/>
          </a:xfrm>
          <a:prstGeom prst="rect">
            <a:avLst/>
          </a:prstGeom>
        </p:spPr>
        <p:txBody>
          <a:bodyPr anchorCtr="0" anchor="ctr" bIns="91425" lIns="91425" spcFirstLastPara="1" rIns="91425" wrap="square" tIns="91425">
            <a:normAutofit fontScale="25000"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47" name="Google Shape;1047;p150"/>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48" name="Google Shape;1048;p150"/>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Teal">
  <p:cSld name="CUSTOM_8_1">
    <p:bg>
      <p:bgPr>
        <a:solidFill>
          <a:srgbClr val="DDFFFC"/>
        </a:solidFill>
      </p:bgPr>
    </p:bg>
    <p:spTree>
      <p:nvGrpSpPr>
        <p:cNvPr id="1049" name="Shape 1049"/>
        <p:cNvGrpSpPr/>
        <p:nvPr/>
      </p:nvGrpSpPr>
      <p:grpSpPr>
        <a:xfrm>
          <a:off x="0" y="0"/>
          <a:ext cx="0" cy="0"/>
          <a:chOff x="0" y="0"/>
          <a:chExt cx="0" cy="0"/>
        </a:xfrm>
      </p:grpSpPr>
      <p:pic>
        <p:nvPicPr>
          <p:cNvPr id="1050" name="Google Shape;1050;p151"/>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1051" name="Google Shape;1051;p151"/>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1052" name="Google Shape;1052;p151"/>
          <p:cNvSpPr txBox="1"/>
          <p:nvPr>
            <p:ph type="title"/>
          </p:nvPr>
        </p:nvSpPr>
        <p:spPr>
          <a:xfrm>
            <a:off x="1317449" y="1305750"/>
            <a:ext cx="6509100" cy="2532000"/>
          </a:xfrm>
          <a:prstGeom prst="rect">
            <a:avLst/>
          </a:prstGeom>
          <a:solidFill>
            <a:srgbClr val="DDFFFC"/>
          </a:solidFill>
        </p:spPr>
        <p:txBody>
          <a:bodyPr anchorCtr="0" anchor="ctr" bIns="365750" lIns="182875" spcFirstLastPara="1" rIns="182875" wrap="square" tIns="18287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053" name="Google Shape;1053;p151"/>
          <p:cNvPicPr preferRelativeResize="0"/>
          <p:nvPr/>
        </p:nvPicPr>
        <p:blipFill>
          <a:blip r:embed="rId3">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Dark" type="title">
  <p:cSld name="TITLE">
    <p:bg>
      <p:bgPr>
        <a:solidFill>
          <a:srgbClr val="282525"/>
        </a:solidFill>
      </p:bgPr>
    </p:bg>
    <p:spTree>
      <p:nvGrpSpPr>
        <p:cNvPr id="1058" name="Shape 1058"/>
        <p:cNvGrpSpPr/>
        <p:nvPr/>
      </p:nvGrpSpPr>
      <p:grpSpPr>
        <a:xfrm>
          <a:off x="0" y="0"/>
          <a:ext cx="0" cy="0"/>
          <a:chOff x="0" y="0"/>
          <a:chExt cx="0" cy="0"/>
        </a:xfrm>
      </p:grpSpPr>
      <p:pic>
        <p:nvPicPr>
          <p:cNvPr id="1059" name="Google Shape;1059;p153"/>
          <p:cNvPicPr preferRelativeResize="0"/>
          <p:nvPr/>
        </p:nvPicPr>
        <p:blipFill rotWithShape="1">
          <a:blip r:embed="rId2">
            <a:alphaModFix amt="54000"/>
          </a:blip>
          <a:srcRect b="16303" l="6507" r="0" t="0"/>
          <a:stretch/>
        </p:blipFill>
        <p:spPr>
          <a:xfrm>
            <a:off x="-13566" y="838600"/>
            <a:ext cx="4415400" cy="4304901"/>
          </a:xfrm>
          <a:prstGeom prst="rect">
            <a:avLst/>
          </a:prstGeom>
          <a:noFill/>
          <a:ln>
            <a:noFill/>
          </a:ln>
        </p:spPr>
      </p:pic>
      <p:pic>
        <p:nvPicPr>
          <p:cNvPr id="1060" name="Google Shape;1060;p153"/>
          <p:cNvPicPr preferRelativeResize="0"/>
          <p:nvPr/>
        </p:nvPicPr>
        <p:blipFill>
          <a:blip r:embed="rId3">
            <a:alphaModFix/>
          </a:blip>
          <a:stretch>
            <a:fillRect/>
          </a:stretch>
        </p:blipFill>
        <p:spPr>
          <a:xfrm>
            <a:off x="426475" y="388542"/>
            <a:ext cx="1112900" cy="186650"/>
          </a:xfrm>
          <a:prstGeom prst="rect">
            <a:avLst/>
          </a:prstGeom>
          <a:noFill/>
          <a:ln>
            <a:noFill/>
          </a:ln>
        </p:spPr>
      </p:pic>
      <p:sp>
        <p:nvSpPr>
          <p:cNvPr id="1061" name="Google Shape;1061;p153"/>
          <p:cNvSpPr/>
          <p:nvPr>
            <p:ph idx="2" type="pic"/>
          </p:nvPr>
        </p:nvSpPr>
        <p:spPr>
          <a:xfrm>
            <a:off x="4424525" y="334300"/>
            <a:ext cx="4415400" cy="4474800"/>
          </a:xfrm>
          <a:prstGeom prst="rect">
            <a:avLst/>
          </a:prstGeom>
          <a:noFill/>
          <a:ln>
            <a:noFill/>
          </a:ln>
        </p:spPr>
      </p:sp>
      <p:sp>
        <p:nvSpPr>
          <p:cNvPr id="1062" name="Google Shape;1062;p153"/>
          <p:cNvSpPr txBox="1"/>
          <p:nvPr>
            <p:ph type="ctrTitle"/>
          </p:nvPr>
        </p:nvSpPr>
        <p:spPr>
          <a:xfrm>
            <a:off x="387900" y="864400"/>
            <a:ext cx="3621000" cy="20526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1063" name="Google Shape;1063;p153"/>
          <p:cNvSpPr txBox="1"/>
          <p:nvPr>
            <p:ph idx="1" type="subTitle"/>
          </p:nvPr>
        </p:nvSpPr>
        <p:spPr>
          <a:xfrm>
            <a:off x="387900" y="3062725"/>
            <a:ext cx="36210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p:txBody>
      </p:sp>
      <p:sp>
        <p:nvSpPr>
          <p:cNvPr id="1064" name="Google Shape;1064;p153"/>
          <p:cNvSpPr txBox="1"/>
          <p:nvPr>
            <p:ph idx="3" type="body"/>
          </p:nvPr>
        </p:nvSpPr>
        <p:spPr>
          <a:xfrm>
            <a:off x="387900" y="4479825"/>
            <a:ext cx="3621000" cy="3687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Light">
  <p:cSld name="TITLE_1">
    <p:bg>
      <p:bgPr>
        <a:gradFill>
          <a:gsLst>
            <a:gs pos="0">
              <a:srgbClr val="DDFFFC"/>
            </a:gs>
            <a:gs pos="100000">
              <a:srgbClr val="36DBCB"/>
            </a:gs>
          </a:gsLst>
          <a:lin ang="18900044" scaled="0"/>
        </a:gradFill>
      </p:bgPr>
    </p:bg>
    <p:spTree>
      <p:nvGrpSpPr>
        <p:cNvPr id="1065" name="Shape 1065"/>
        <p:cNvGrpSpPr/>
        <p:nvPr/>
      </p:nvGrpSpPr>
      <p:grpSpPr>
        <a:xfrm>
          <a:off x="0" y="0"/>
          <a:ext cx="0" cy="0"/>
          <a:chOff x="0" y="0"/>
          <a:chExt cx="0" cy="0"/>
        </a:xfrm>
      </p:grpSpPr>
      <p:pic>
        <p:nvPicPr>
          <p:cNvPr id="1066" name="Google Shape;1066;p154"/>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pic>
        <p:nvPicPr>
          <p:cNvPr id="1067" name="Google Shape;1067;p154"/>
          <p:cNvPicPr preferRelativeResize="0"/>
          <p:nvPr/>
        </p:nvPicPr>
        <p:blipFill rotWithShape="1">
          <a:blip r:embed="rId2">
            <a:alphaModFix/>
          </a:blip>
          <a:srcRect b="30182" l="6507" r="0" t="0"/>
          <a:stretch/>
        </p:blipFill>
        <p:spPr>
          <a:xfrm rot="10800000">
            <a:off x="4728600" y="-9926"/>
            <a:ext cx="4415400" cy="3591099"/>
          </a:xfrm>
          <a:prstGeom prst="rect">
            <a:avLst/>
          </a:prstGeom>
          <a:noFill/>
          <a:ln>
            <a:noFill/>
          </a:ln>
        </p:spPr>
      </p:pic>
      <p:sp>
        <p:nvSpPr>
          <p:cNvPr id="1068" name="Google Shape;1068;p154"/>
          <p:cNvSpPr txBox="1"/>
          <p:nvPr>
            <p:ph type="ctrTitle"/>
          </p:nvPr>
        </p:nvSpPr>
        <p:spPr>
          <a:xfrm>
            <a:off x="387900" y="864400"/>
            <a:ext cx="3621000" cy="20526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069" name="Google Shape;1069;p154"/>
          <p:cNvSpPr txBox="1"/>
          <p:nvPr>
            <p:ph idx="1" type="subTitle"/>
          </p:nvPr>
        </p:nvSpPr>
        <p:spPr>
          <a:xfrm>
            <a:off x="387900" y="3062725"/>
            <a:ext cx="36210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800"/>
              <a:buNone/>
              <a:defRPr sz="2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070" name="Google Shape;1070;p154"/>
          <p:cNvSpPr txBox="1"/>
          <p:nvPr>
            <p:ph idx="2" type="body"/>
          </p:nvPr>
        </p:nvSpPr>
        <p:spPr>
          <a:xfrm>
            <a:off x="387900" y="4479825"/>
            <a:ext cx="3621000" cy="368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71" name="Google Shape;1071;p154"/>
          <p:cNvSpPr/>
          <p:nvPr>
            <p:ph idx="3" type="pic"/>
          </p:nvPr>
        </p:nvSpPr>
        <p:spPr>
          <a:xfrm>
            <a:off x="4424525" y="334300"/>
            <a:ext cx="4415400" cy="4474800"/>
          </a:xfrm>
          <a:prstGeom prst="rect">
            <a:avLst/>
          </a:prstGeom>
          <a:noFill/>
          <a:ln>
            <a:noFill/>
          </a:ln>
        </p:spPr>
      </p:sp>
      <p:pic>
        <p:nvPicPr>
          <p:cNvPr id="1072" name="Google Shape;1072;p154"/>
          <p:cNvPicPr preferRelativeResize="0"/>
          <p:nvPr/>
        </p:nvPicPr>
        <p:blipFill>
          <a:blip r:embed="rId3">
            <a:alphaModFix/>
          </a:blip>
          <a:stretch>
            <a:fillRect/>
          </a:stretch>
        </p:blipFill>
        <p:spPr>
          <a:xfrm>
            <a:off x="426475" y="390812"/>
            <a:ext cx="1112900" cy="18215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90" name="Shape 90"/>
        <p:cNvGrpSpPr/>
        <p:nvPr/>
      </p:nvGrpSpPr>
      <p:grpSpPr>
        <a:xfrm>
          <a:off x="0" y="0"/>
          <a:ext cx="0" cy="0"/>
          <a:chOff x="0" y="0"/>
          <a:chExt cx="0" cy="0"/>
        </a:xfrm>
      </p:grpSpPr>
      <p:sp>
        <p:nvSpPr>
          <p:cNvPr id="91" name="Google Shape;91;p16"/>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 name="Google Shape;92;p16"/>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93" name="Google Shape;93;p1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16"/>
          <p:cNvPicPr preferRelativeResize="0"/>
          <p:nvPr/>
        </p:nvPicPr>
        <p:blipFill>
          <a:blip r:embed="rId2">
            <a:alphaModFix/>
          </a:blip>
          <a:stretch>
            <a:fillRect/>
          </a:stretch>
        </p:blipFill>
        <p:spPr>
          <a:xfrm>
            <a:off x="542450" y="4940579"/>
            <a:ext cx="8202169" cy="9043"/>
          </a:xfrm>
          <a:prstGeom prst="rect">
            <a:avLst/>
          </a:prstGeom>
          <a:noFill/>
          <a:ln>
            <a:noFill/>
          </a:ln>
        </p:spPr>
      </p:pic>
      <p:pic>
        <p:nvPicPr>
          <p:cNvPr id="95" name="Google Shape;95;p16"/>
          <p:cNvPicPr preferRelativeResize="0"/>
          <p:nvPr/>
        </p:nvPicPr>
        <p:blipFill rotWithShape="1">
          <a:blip r:embed="rId3">
            <a:alphaModFix/>
          </a:blip>
          <a:srcRect b="0" l="4306" r="0" t="0"/>
          <a:stretch/>
        </p:blipFill>
        <p:spPr>
          <a:xfrm>
            <a:off x="0" y="-5075"/>
            <a:ext cx="9143998" cy="5143501"/>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Minimal Dark">
  <p:cSld name="CUSTOM_2">
    <p:bg>
      <p:bgPr>
        <a:solidFill>
          <a:srgbClr val="282525"/>
        </a:solidFill>
      </p:bgPr>
    </p:bg>
    <p:spTree>
      <p:nvGrpSpPr>
        <p:cNvPr id="1073" name="Shape 1073"/>
        <p:cNvGrpSpPr/>
        <p:nvPr/>
      </p:nvGrpSpPr>
      <p:grpSpPr>
        <a:xfrm>
          <a:off x="0" y="0"/>
          <a:ext cx="0" cy="0"/>
          <a:chOff x="0" y="0"/>
          <a:chExt cx="0" cy="0"/>
        </a:xfrm>
      </p:grpSpPr>
      <p:pic>
        <p:nvPicPr>
          <p:cNvPr id="1074" name="Google Shape;1074;p155"/>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1075" name="Google Shape;1075;p155"/>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1076" name="Google Shape;1076;p155"/>
          <p:cNvSpPr txBox="1"/>
          <p:nvPr>
            <p:ph type="title"/>
          </p:nvPr>
        </p:nvSpPr>
        <p:spPr>
          <a:xfrm>
            <a:off x="311700" y="2700025"/>
            <a:ext cx="8520600" cy="5727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3000"/>
              <a:buNone/>
              <a:defRPr sz="3000">
                <a:solidFill>
                  <a:schemeClr val="lt1"/>
                </a:solidFill>
              </a:defRPr>
            </a:lvl1pPr>
            <a:lvl2pPr lvl="1" algn="ctr">
              <a:spcBef>
                <a:spcPts val="0"/>
              </a:spcBef>
              <a:spcAft>
                <a:spcPts val="0"/>
              </a:spcAft>
              <a:buClr>
                <a:schemeClr val="lt1"/>
              </a:buClr>
              <a:buSzPts val="3000"/>
              <a:buNone/>
              <a:defRPr sz="3000">
                <a:solidFill>
                  <a:schemeClr val="lt1"/>
                </a:solidFill>
              </a:defRPr>
            </a:lvl2pPr>
            <a:lvl3pPr lvl="2" algn="ctr">
              <a:spcBef>
                <a:spcPts val="0"/>
              </a:spcBef>
              <a:spcAft>
                <a:spcPts val="0"/>
              </a:spcAft>
              <a:buClr>
                <a:schemeClr val="lt1"/>
              </a:buClr>
              <a:buSzPts val="3000"/>
              <a:buNone/>
              <a:defRPr sz="3000">
                <a:solidFill>
                  <a:schemeClr val="lt1"/>
                </a:solidFill>
              </a:defRPr>
            </a:lvl3pPr>
            <a:lvl4pPr lvl="3" algn="ctr">
              <a:spcBef>
                <a:spcPts val="0"/>
              </a:spcBef>
              <a:spcAft>
                <a:spcPts val="0"/>
              </a:spcAft>
              <a:buClr>
                <a:schemeClr val="lt1"/>
              </a:buClr>
              <a:buSzPts val="3000"/>
              <a:buNone/>
              <a:defRPr sz="3000">
                <a:solidFill>
                  <a:schemeClr val="lt1"/>
                </a:solidFill>
              </a:defRPr>
            </a:lvl4pPr>
            <a:lvl5pPr lvl="4" algn="ctr">
              <a:spcBef>
                <a:spcPts val="0"/>
              </a:spcBef>
              <a:spcAft>
                <a:spcPts val="0"/>
              </a:spcAft>
              <a:buClr>
                <a:schemeClr val="lt1"/>
              </a:buClr>
              <a:buSzPts val="3000"/>
              <a:buNone/>
              <a:defRPr sz="3000">
                <a:solidFill>
                  <a:schemeClr val="lt1"/>
                </a:solidFill>
              </a:defRPr>
            </a:lvl5pPr>
            <a:lvl6pPr lvl="5" algn="ctr">
              <a:spcBef>
                <a:spcPts val="0"/>
              </a:spcBef>
              <a:spcAft>
                <a:spcPts val="0"/>
              </a:spcAft>
              <a:buClr>
                <a:schemeClr val="lt1"/>
              </a:buClr>
              <a:buSzPts val="3000"/>
              <a:buNone/>
              <a:defRPr sz="3000">
                <a:solidFill>
                  <a:schemeClr val="lt1"/>
                </a:solidFill>
              </a:defRPr>
            </a:lvl6pPr>
            <a:lvl7pPr lvl="6" algn="ctr">
              <a:spcBef>
                <a:spcPts val="0"/>
              </a:spcBef>
              <a:spcAft>
                <a:spcPts val="0"/>
              </a:spcAft>
              <a:buClr>
                <a:schemeClr val="lt1"/>
              </a:buClr>
              <a:buSzPts val="3000"/>
              <a:buNone/>
              <a:defRPr sz="3000">
                <a:solidFill>
                  <a:schemeClr val="lt1"/>
                </a:solidFill>
              </a:defRPr>
            </a:lvl7pPr>
            <a:lvl8pPr lvl="7" algn="ctr">
              <a:spcBef>
                <a:spcPts val="0"/>
              </a:spcBef>
              <a:spcAft>
                <a:spcPts val="0"/>
              </a:spcAft>
              <a:buClr>
                <a:schemeClr val="lt1"/>
              </a:buClr>
              <a:buSzPts val="3000"/>
              <a:buNone/>
              <a:defRPr sz="3000">
                <a:solidFill>
                  <a:schemeClr val="lt1"/>
                </a:solidFill>
              </a:defRPr>
            </a:lvl8pPr>
            <a:lvl9pPr lvl="8" algn="ctr">
              <a:spcBef>
                <a:spcPts val="0"/>
              </a:spcBef>
              <a:spcAft>
                <a:spcPts val="0"/>
              </a:spcAft>
              <a:buClr>
                <a:schemeClr val="lt1"/>
              </a:buClr>
              <a:buSzPts val="3000"/>
              <a:buNone/>
              <a:defRPr sz="3000">
                <a:solidFill>
                  <a:schemeClr val="lt1"/>
                </a:solidFill>
              </a:defRPr>
            </a:lvl9pPr>
          </a:lstStyle>
          <a:p/>
        </p:txBody>
      </p:sp>
      <p:sp>
        <p:nvSpPr>
          <p:cNvPr id="1077" name="Google Shape;1077;p155"/>
          <p:cNvSpPr txBox="1"/>
          <p:nvPr>
            <p:ph idx="1" type="subTitle"/>
          </p:nvPr>
        </p:nvSpPr>
        <p:spPr>
          <a:xfrm>
            <a:off x="314000" y="3370375"/>
            <a:ext cx="8541000" cy="7119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78" name="Google Shape;1078;p155"/>
          <p:cNvPicPr preferRelativeResize="0"/>
          <p:nvPr/>
        </p:nvPicPr>
        <p:blipFill>
          <a:blip r:embed="rId3">
            <a:alphaModFix/>
          </a:blip>
          <a:stretch>
            <a:fillRect/>
          </a:stretch>
        </p:blipFill>
        <p:spPr>
          <a:xfrm>
            <a:off x="2746275" y="1779578"/>
            <a:ext cx="3499052" cy="570347"/>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People, Dark">
  <p:cSld name="CUSTOM_2_2">
    <p:bg>
      <p:bgPr>
        <a:solidFill>
          <a:srgbClr val="282525"/>
        </a:solidFill>
      </p:bgPr>
    </p:bg>
    <p:spTree>
      <p:nvGrpSpPr>
        <p:cNvPr id="1079" name="Shape 1079"/>
        <p:cNvGrpSpPr/>
        <p:nvPr/>
      </p:nvGrpSpPr>
      <p:grpSpPr>
        <a:xfrm>
          <a:off x="0" y="0"/>
          <a:ext cx="0" cy="0"/>
          <a:chOff x="0" y="0"/>
          <a:chExt cx="0" cy="0"/>
        </a:xfrm>
      </p:grpSpPr>
      <p:pic>
        <p:nvPicPr>
          <p:cNvPr id="1080" name="Google Shape;1080;p156"/>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1081" name="Google Shape;1081;p156"/>
          <p:cNvSpPr txBox="1"/>
          <p:nvPr>
            <p:ph type="title"/>
          </p:nvPr>
        </p:nvSpPr>
        <p:spPr>
          <a:xfrm>
            <a:off x="365766" y="954813"/>
            <a:ext cx="3982500" cy="20652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3700"/>
              <a:buNone/>
              <a:defRPr sz="3700">
                <a:solidFill>
                  <a:schemeClr val="lt1"/>
                </a:solidFill>
              </a:defRPr>
            </a:lvl1pPr>
            <a:lvl2pPr lvl="1">
              <a:spcBef>
                <a:spcPts val="0"/>
              </a:spcBef>
              <a:spcAft>
                <a:spcPts val="0"/>
              </a:spcAft>
              <a:buClr>
                <a:schemeClr val="lt1"/>
              </a:buClr>
              <a:buSzPts val="3700"/>
              <a:buNone/>
              <a:defRPr sz="3700">
                <a:solidFill>
                  <a:schemeClr val="lt1"/>
                </a:solidFill>
              </a:defRPr>
            </a:lvl2pPr>
            <a:lvl3pPr lvl="2">
              <a:spcBef>
                <a:spcPts val="0"/>
              </a:spcBef>
              <a:spcAft>
                <a:spcPts val="0"/>
              </a:spcAft>
              <a:buClr>
                <a:schemeClr val="lt1"/>
              </a:buClr>
              <a:buSzPts val="3700"/>
              <a:buNone/>
              <a:defRPr sz="3700">
                <a:solidFill>
                  <a:schemeClr val="lt1"/>
                </a:solidFill>
              </a:defRPr>
            </a:lvl3pPr>
            <a:lvl4pPr lvl="3">
              <a:spcBef>
                <a:spcPts val="0"/>
              </a:spcBef>
              <a:spcAft>
                <a:spcPts val="0"/>
              </a:spcAft>
              <a:buClr>
                <a:schemeClr val="lt1"/>
              </a:buClr>
              <a:buSzPts val="3700"/>
              <a:buNone/>
              <a:defRPr sz="3700">
                <a:solidFill>
                  <a:schemeClr val="lt1"/>
                </a:solidFill>
              </a:defRPr>
            </a:lvl4pPr>
            <a:lvl5pPr lvl="4">
              <a:spcBef>
                <a:spcPts val="0"/>
              </a:spcBef>
              <a:spcAft>
                <a:spcPts val="0"/>
              </a:spcAft>
              <a:buClr>
                <a:schemeClr val="lt1"/>
              </a:buClr>
              <a:buSzPts val="3700"/>
              <a:buNone/>
              <a:defRPr sz="3700">
                <a:solidFill>
                  <a:schemeClr val="lt1"/>
                </a:solidFill>
              </a:defRPr>
            </a:lvl5pPr>
            <a:lvl6pPr lvl="5">
              <a:spcBef>
                <a:spcPts val="0"/>
              </a:spcBef>
              <a:spcAft>
                <a:spcPts val="0"/>
              </a:spcAft>
              <a:buClr>
                <a:schemeClr val="lt1"/>
              </a:buClr>
              <a:buSzPts val="3700"/>
              <a:buNone/>
              <a:defRPr sz="3700">
                <a:solidFill>
                  <a:schemeClr val="lt1"/>
                </a:solidFill>
              </a:defRPr>
            </a:lvl6pPr>
            <a:lvl7pPr lvl="6">
              <a:spcBef>
                <a:spcPts val="0"/>
              </a:spcBef>
              <a:spcAft>
                <a:spcPts val="0"/>
              </a:spcAft>
              <a:buClr>
                <a:schemeClr val="lt1"/>
              </a:buClr>
              <a:buSzPts val="3700"/>
              <a:buNone/>
              <a:defRPr sz="3700">
                <a:solidFill>
                  <a:schemeClr val="lt1"/>
                </a:solidFill>
              </a:defRPr>
            </a:lvl7pPr>
            <a:lvl8pPr lvl="7">
              <a:spcBef>
                <a:spcPts val="0"/>
              </a:spcBef>
              <a:spcAft>
                <a:spcPts val="0"/>
              </a:spcAft>
              <a:buClr>
                <a:schemeClr val="lt1"/>
              </a:buClr>
              <a:buSzPts val="3700"/>
              <a:buNone/>
              <a:defRPr sz="3700">
                <a:solidFill>
                  <a:schemeClr val="lt1"/>
                </a:solidFill>
              </a:defRPr>
            </a:lvl8pPr>
            <a:lvl9pPr lvl="8">
              <a:spcBef>
                <a:spcPts val="0"/>
              </a:spcBef>
              <a:spcAft>
                <a:spcPts val="0"/>
              </a:spcAft>
              <a:buClr>
                <a:schemeClr val="lt1"/>
              </a:buClr>
              <a:buSzPts val="3700"/>
              <a:buNone/>
              <a:defRPr sz="3700">
                <a:solidFill>
                  <a:schemeClr val="lt1"/>
                </a:solidFill>
              </a:defRPr>
            </a:lvl9pPr>
          </a:lstStyle>
          <a:p/>
        </p:txBody>
      </p:sp>
      <p:pic>
        <p:nvPicPr>
          <p:cNvPr id="1082" name="Google Shape;1082;p156"/>
          <p:cNvPicPr preferRelativeResize="0"/>
          <p:nvPr/>
        </p:nvPicPr>
        <p:blipFill>
          <a:blip r:embed="rId3">
            <a:alphaModFix/>
          </a:blip>
          <a:stretch>
            <a:fillRect/>
          </a:stretch>
        </p:blipFill>
        <p:spPr>
          <a:xfrm>
            <a:off x="387900" y="342852"/>
            <a:ext cx="1604896" cy="261600"/>
          </a:xfrm>
          <a:prstGeom prst="rect">
            <a:avLst/>
          </a:prstGeom>
          <a:noFill/>
          <a:ln>
            <a:noFill/>
          </a:ln>
        </p:spPr>
      </p:pic>
      <p:sp>
        <p:nvSpPr>
          <p:cNvPr id="1083" name="Google Shape;1083;p156"/>
          <p:cNvSpPr txBox="1"/>
          <p:nvPr>
            <p:ph idx="1" type="subTitle"/>
          </p:nvPr>
        </p:nvSpPr>
        <p:spPr>
          <a:xfrm>
            <a:off x="365766" y="3294175"/>
            <a:ext cx="4056300" cy="7119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4" name="Google Shape;1084;p156"/>
          <p:cNvSpPr/>
          <p:nvPr/>
        </p:nvSpPr>
        <p:spPr>
          <a:xfrm flipH="1" rot="5400000">
            <a:off x="4580136" y="581261"/>
            <a:ext cx="5145120" cy="3982608"/>
          </a:xfrm>
          <a:prstGeom prst="flowChartDocument">
            <a:avLst/>
          </a:prstGeom>
          <a:solidFill>
            <a:srgbClr val="1C1B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85" name="Google Shape;1085;p156"/>
          <p:cNvSpPr txBox="1"/>
          <p:nvPr>
            <p:ph idx="2" type="body"/>
          </p:nvPr>
        </p:nvSpPr>
        <p:spPr>
          <a:xfrm>
            <a:off x="372707" y="4463075"/>
            <a:ext cx="4120500" cy="3105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086" name="Google Shape;1086;p156"/>
          <p:cNvSpPr/>
          <p:nvPr>
            <p:ph idx="3" type="pic"/>
          </p:nvPr>
        </p:nvSpPr>
        <p:spPr>
          <a:xfrm>
            <a:off x="6802912" y="320563"/>
            <a:ext cx="1368900" cy="1368900"/>
          </a:xfrm>
          <a:prstGeom prst="ellipse">
            <a:avLst/>
          </a:prstGeom>
          <a:noFill/>
          <a:ln>
            <a:noFill/>
          </a:ln>
        </p:spPr>
      </p:sp>
      <p:sp>
        <p:nvSpPr>
          <p:cNvPr id="1087" name="Google Shape;1087;p156"/>
          <p:cNvSpPr txBox="1"/>
          <p:nvPr>
            <p:ph idx="4" type="subTitle"/>
          </p:nvPr>
        </p:nvSpPr>
        <p:spPr>
          <a:xfrm>
            <a:off x="6305148" y="1848004"/>
            <a:ext cx="2307000" cy="2757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600"/>
              <a:buNone/>
              <a:defRPr sz="16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88" name="Google Shape;1088;p156"/>
          <p:cNvSpPr txBox="1"/>
          <p:nvPr>
            <p:ph idx="5" type="body"/>
          </p:nvPr>
        </p:nvSpPr>
        <p:spPr>
          <a:xfrm>
            <a:off x="6305125" y="2157620"/>
            <a:ext cx="2307000" cy="348600"/>
          </a:xfrm>
          <a:prstGeom prst="rect">
            <a:avLst/>
          </a:prstGeom>
        </p:spPr>
        <p:txBody>
          <a:bodyPr anchorCtr="0" anchor="t" bIns="0" lIns="0" spcFirstLastPara="1" rIns="0" wrap="square" tIns="0">
            <a:spAutoFit/>
          </a:bodyPr>
          <a:lstStyle>
            <a:lvl1pPr indent="-292100" lvl="0" marL="457200" algn="ctr">
              <a:spcBef>
                <a:spcPts val="0"/>
              </a:spcBef>
              <a:spcAft>
                <a:spcPts val="0"/>
              </a:spcAft>
              <a:buClr>
                <a:schemeClr val="lt1"/>
              </a:buClr>
              <a:buSzPts val="1000"/>
              <a:buChar char="●"/>
              <a:defRPr sz="1000">
                <a:solidFill>
                  <a:schemeClr val="lt1"/>
                </a:solidFill>
              </a:defRPr>
            </a:lvl1pPr>
            <a:lvl2pPr indent="-292100" lvl="1" marL="914400" algn="ctr">
              <a:spcBef>
                <a:spcPts val="0"/>
              </a:spcBef>
              <a:spcAft>
                <a:spcPts val="0"/>
              </a:spcAft>
              <a:buClr>
                <a:schemeClr val="lt1"/>
              </a:buClr>
              <a:buSzPts val="1000"/>
              <a:buChar char="○"/>
              <a:defRPr sz="1000">
                <a:solidFill>
                  <a:schemeClr val="lt1"/>
                </a:solidFill>
              </a:defRPr>
            </a:lvl2pPr>
            <a:lvl3pPr indent="-292100" lvl="2" marL="1371600" algn="ctr">
              <a:spcBef>
                <a:spcPts val="0"/>
              </a:spcBef>
              <a:spcAft>
                <a:spcPts val="0"/>
              </a:spcAft>
              <a:buClr>
                <a:schemeClr val="lt1"/>
              </a:buClr>
              <a:buSzPts val="1000"/>
              <a:buChar char="■"/>
              <a:defRPr sz="1000">
                <a:solidFill>
                  <a:schemeClr val="lt1"/>
                </a:solidFill>
              </a:defRPr>
            </a:lvl3pPr>
            <a:lvl4pPr indent="-292100" lvl="3" marL="1828800" algn="ctr">
              <a:spcBef>
                <a:spcPts val="0"/>
              </a:spcBef>
              <a:spcAft>
                <a:spcPts val="0"/>
              </a:spcAft>
              <a:buClr>
                <a:schemeClr val="lt1"/>
              </a:buClr>
              <a:buSzPts val="1000"/>
              <a:buChar char="●"/>
              <a:defRPr sz="1000">
                <a:solidFill>
                  <a:schemeClr val="lt1"/>
                </a:solidFill>
              </a:defRPr>
            </a:lvl4pPr>
            <a:lvl5pPr indent="-292100" lvl="4" marL="2286000" algn="ctr">
              <a:spcBef>
                <a:spcPts val="0"/>
              </a:spcBef>
              <a:spcAft>
                <a:spcPts val="0"/>
              </a:spcAft>
              <a:buClr>
                <a:schemeClr val="lt1"/>
              </a:buClr>
              <a:buSzPts val="1000"/>
              <a:buChar char="○"/>
              <a:defRPr sz="1000">
                <a:solidFill>
                  <a:schemeClr val="lt1"/>
                </a:solidFill>
              </a:defRPr>
            </a:lvl5pPr>
            <a:lvl6pPr indent="-292100" lvl="5" marL="2743200" algn="ctr">
              <a:spcBef>
                <a:spcPts val="0"/>
              </a:spcBef>
              <a:spcAft>
                <a:spcPts val="0"/>
              </a:spcAft>
              <a:buClr>
                <a:schemeClr val="lt1"/>
              </a:buClr>
              <a:buSzPts val="1000"/>
              <a:buChar char="■"/>
              <a:defRPr sz="1000">
                <a:solidFill>
                  <a:schemeClr val="lt1"/>
                </a:solidFill>
              </a:defRPr>
            </a:lvl6pPr>
            <a:lvl7pPr indent="-292100" lvl="6" marL="3200400" algn="ctr">
              <a:spcBef>
                <a:spcPts val="0"/>
              </a:spcBef>
              <a:spcAft>
                <a:spcPts val="0"/>
              </a:spcAft>
              <a:buClr>
                <a:schemeClr val="lt1"/>
              </a:buClr>
              <a:buSzPts val="1000"/>
              <a:buChar char="●"/>
              <a:defRPr sz="1000">
                <a:solidFill>
                  <a:schemeClr val="lt1"/>
                </a:solidFill>
              </a:defRPr>
            </a:lvl7pPr>
            <a:lvl8pPr indent="-292100" lvl="7" marL="3657600" algn="ctr">
              <a:spcBef>
                <a:spcPts val="0"/>
              </a:spcBef>
              <a:spcAft>
                <a:spcPts val="0"/>
              </a:spcAft>
              <a:buClr>
                <a:schemeClr val="lt1"/>
              </a:buClr>
              <a:buSzPts val="1000"/>
              <a:buChar char="○"/>
              <a:defRPr sz="1000">
                <a:solidFill>
                  <a:schemeClr val="lt1"/>
                </a:solidFill>
              </a:defRPr>
            </a:lvl8pPr>
            <a:lvl9pPr indent="-292100" lvl="8" marL="4114800" algn="ctr">
              <a:spcBef>
                <a:spcPts val="0"/>
              </a:spcBef>
              <a:spcAft>
                <a:spcPts val="0"/>
              </a:spcAft>
              <a:buClr>
                <a:schemeClr val="lt1"/>
              </a:buClr>
              <a:buSzPts val="1000"/>
              <a:buChar char="■"/>
              <a:defRPr sz="1000">
                <a:solidFill>
                  <a:schemeClr val="lt1"/>
                </a:solidFill>
              </a:defRPr>
            </a:lvl9pPr>
          </a:lstStyle>
          <a:p/>
        </p:txBody>
      </p:sp>
      <p:sp>
        <p:nvSpPr>
          <p:cNvPr id="1089" name="Google Shape;1089;p156"/>
          <p:cNvSpPr/>
          <p:nvPr>
            <p:ph idx="6" type="pic"/>
          </p:nvPr>
        </p:nvSpPr>
        <p:spPr>
          <a:xfrm>
            <a:off x="6802912" y="2637291"/>
            <a:ext cx="1368900" cy="1368900"/>
          </a:xfrm>
          <a:prstGeom prst="ellipse">
            <a:avLst/>
          </a:prstGeom>
          <a:noFill/>
          <a:ln>
            <a:noFill/>
          </a:ln>
        </p:spPr>
      </p:sp>
      <p:sp>
        <p:nvSpPr>
          <p:cNvPr id="1090" name="Google Shape;1090;p156"/>
          <p:cNvSpPr txBox="1"/>
          <p:nvPr>
            <p:ph idx="7" type="subTitle"/>
          </p:nvPr>
        </p:nvSpPr>
        <p:spPr>
          <a:xfrm>
            <a:off x="6305148" y="4164733"/>
            <a:ext cx="2307000" cy="2757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600"/>
              <a:buNone/>
              <a:defRPr sz="16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1091" name="Google Shape;1091;p156"/>
          <p:cNvSpPr txBox="1"/>
          <p:nvPr>
            <p:ph idx="8" type="body"/>
          </p:nvPr>
        </p:nvSpPr>
        <p:spPr>
          <a:xfrm>
            <a:off x="6305125" y="4474349"/>
            <a:ext cx="2307000" cy="348600"/>
          </a:xfrm>
          <a:prstGeom prst="rect">
            <a:avLst/>
          </a:prstGeom>
        </p:spPr>
        <p:txBody>
          <a:bodyPr anchorCtr="0" anchor="t" bIns="0" lIns="0" spcFirstLastPara="1" rIns="0" wrap="square" tIns="0">
            <a:spAutoFit/>
          </a:bodyPr>
          <a:lstStyle>
            <a:lvl1pPr indent="-292100" lvl="0" marL="457200" algn="ctr">
              <a:spcBef>
                <a:spcPts val="0"/>
              </a:spcBef>
              <a:spcAft>
                <a:spcPts val="0"/>
              </a:spcAft>
              <a:buClr>
                <a:schemeClr val="lt1"/>
              </a:buClr>
              <a:buSzPts val="1000"/>
              <a:buChar char="●"/>
              <a:defRPr sz="1000">
                <a:solidFill>
                  <a:schemeClr val="lt1"/>
                </a:solidFill>
              </a:defRPr>
            </a:lvl1pPr>
            <a:lvl2pPr indent="-292100" lvl="1" marL="914400" algn="ctr">
              <a:spcBef>
                <a:spcPts val="0"/>
              </a:spcBef>
              <a:spcAft>
                <a:spcPts val="0"/>
              </a:spcAft>
              <a:buClr>
                <a:schemeClr val="lt1"/>
              </a:buClr>
              <a:buSzPts val="1000"/>
              <a:buChar char="○"/>
              <a:defRPr sz="1000">
                <a:solidFill>
                  <a:schemeClr val="lt1"/>
                </a:solidFill>
              </a:defRPr>
            </a:lvl2pPr>
            <a:lvl3pPr indent="-292100" lvl="2" marL="1371600" algn="ctr">
              <a:spcBef>
                <a:spcPts val="0"/>
              </a:spcBef>
              <a:spcAft>
                <a:spcPts val="0"/>
              </a:spcAft>
              <a:buClr>
                <a:schemeClr val="lt1"/>
              </a:buClr>
              <a:buSzPts val="1000"/>
              <a:buChar char="■"/>
              <a:defRPr sz="1000">
                <a:solidFill>
                  <a:schemeClr val="lt1"/>
                </a:solidFill>
              </a:defRPr>
            </a:lvl3pPr>
            <a:lvl4pPr indent="-292100" lvl="3" marL="1828800" algn="ctr">
              <a:spcBef>
                <a:spcPts val="0"/>
              </a:spcBef>
              <a:spcAft>
                <a:spcPts val="0"/>
              </a:spcAft>
              <a:buClr>
                <a:schemeClr val="lt1"/>
              </a:buClr>
              <a:buSzPts val="1000"/>
              <a:buChar char="●"/>
              <a:defRPr sz="1000">
                <a:solidFill>
                  <a:schemeClr val="lt1"/>
                </a:solidFill>
              </a:defRPr>
            </a:lvl4pPr>
            <a:lvl5pPr indent="-292100" lvl="4" marL="2286000" algn="ctr">
              <a:spcBef>
                <a:spcPts val="0"/>
              </a:spcBef>
              <a:spcAft>
                <a:spcPts val="0"/>
              </a:spcAft>
              <a:buClr>
                <a:schemeClr val="lt1"/>
              </a:buClr>
              <a:buSzPts val="1000"/>
              <a:buChar char="○"/>
              <a:defRPr sz="1000">
                <a:solidFill>
                  <a:schemeClr val="lt1"/>
                </a:solidFill>
              </a:defRPr>
            </a:lvl5pPr>
            <a:lvl6pPr indent="-292100" lvl="5" marL="2743200" algn="ctr">
              <a:spcBef>
                <a:spcPts val="0"/>
              </a:spcBef>
              <a:spcAft>
                <a:spcPts val="0"/>
              </a:spcAft>
              <a:buClr>
                <a:schemeClr val="lt1"/>
              </a:buClr>
              <a:buSzPts val="1000"/>
              <a:buChar char="■"/>
              <a:defRPr sz="1000">
                <a:solidFill>
                  <a:schemeClr val="lt1"/>
                </a:solidFill>
              </a:defRPr>
            </a:lvl6pPr>
            <a:lvl7pPr indent="-292100" lvl="6" marL="3200400" algn="ctr">
              <a:spcBef>
                <a:spcPts val="0"/>
              </a:spcBef>
              <a:spcAft>
                <a:spcPts val="0"/>
              </a:spcAft>
              <a:buClr>
                <a:schemeClr val="lt1"/>
              </a:buClr>
              <a:buSzPts val="1000"/>
              <a:buChar char="●"/>
              <a:defRPr sz="1000">
                <a:solidFill>
                  <a:schemeClr val="lt1"/>
                </a:solidFill>
              </a:defRPr>
            </a:lvl7pPr>
            <a:lvl8pPr indent="-292100" lvl="7" marL="3657600" algn="ctr">
              <a:spcBef>
                <a:spcPts val="0"/>
              </a:spcBef>
              <a:spcAft>
                <a:spcPts val="0"/>
              </a:spcAft>
              <a:buClr>
                <a:schemeClr val="lt1"/>
              </a:buClr>
              <a:buSzPts val="1000"/>
              <a:buChar char="○"/>
              <a:defRPr sz="1000">
                <a:solidFill>
                  <a:schemeClr val="lt1"/>
                </a:solidFill>
              </a:defRPr>
            </a:lvl8pPr>
            <a:lvl9pPr indent="-292100" lvl="8" marL="4114800" algn="ctr">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People, Teal">
  <p:cSld name="CUSTOM_2_2_1">
    <p:bg>
      <p:bgPr>
        <a:gradFill>
          <a:gsLst>
            <a:gs pos="0">
              <a:srgbClr val="DDFFFC"/>
            </a:gs>
            <a:gs pos="100000">
              <a:srgbClr val="9EFCF8"/>
            </a:gs>
          </a:gsLst>
          <a:lin ang="18900044" scaled="0"/>
        </a:gradFill>
      </p:bgPr>
    </p:bg>
    <p:spTree>
      <p:nvGrpSpPr>
        <p:cNvPr id="1092" name="Shape 1092"/>
        <p:cNvGrpSpPr/>
        <p:nvPr/>
      </p:nvGrpSpPr>
      <p:grpSpPr>
        <a:xfrm>
          <a:off x="0" y="0"/>
          <a:ext cx="0" cy="0"/>
          <a:chOff x="0" y="0"/>
          <a:chExt cx="0" cy="0"/>
        </a:xfrm>
      </p:grpSpPr>
      <p:pic>
        <p:nvPicPr>
          <p:cNvPr id="1093" name="Google Shape;1093;p157"/>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1094" name="Google Shape;1094;p157"/>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1095" name="Google Shape;1095;p157"/>
          <p:cNvSpPr txBox="1"/>
          <p:nvPr>
            <p:ph type="title"/>
          </p:nvPr>
        </p:nvSpPr>
        <p:spPr>
          <a:xfrm>
            <a:off x="365766" y="954813"/>
            <a:ext cx="3982500" cy="2065200"/>
          </a:xfrm>
          <a:prstGeom prst="rect">
            <a:avLst/>
          </a:prstGeom>
        </p:spPr>
        <p:txBody>
          <a:bodyPr anchorCtr="0" anchor="b" bIns="0" lIns="0" spcFirstLastPara="1" rIns="0" wrap="square" tIns="0">
            <a:noAutofit/>
          </a:bodyPr>
          <a:lstStyle>
            <a:lvl1pPr lvl="0">
              <a:spcBef>
                <a:spcPts val="0"/>
              </a:spcBef>
              <a:spcAft>
                <a:spcPts val="0"/>
              </a:spcAft>
              <a:buSzPts val="3700"/>
              <a:buNone/>
              <a:defRPr sz="3700"/>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1096" name="Google Shape;1096;p157"/>
          <p:cNvSpPr txBox="1"/>
          <p:nvPr>
            <p:ph idx="1" type="subTitle"/>
          </p:nvPr>
        </p:nvSpPr>
        <p:spPr>
          <a:xfrm>
            <a:off x="365766" y="3294175"/>
            <a:ext cx="4056300" cy="711900"/>
          </a:xfrm>
          <a:prstGeom prst="rect">
            <a:avLst/>
          </a:prstGeom>
        </p:spPr>
        <p:txBody>
          <a:bodyPr anchorCtr="0" anchor="t" bIns="0" lIns="0" spcFirstLastPara="1" rIns="0" wrap="square" tIns="0">
            <a:sp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7" name="Google Shape;1097;p157"/>
          <p:cNvSpPr/>
          <p:nvPr/>
        </p:nvSpPr>
        <p:spPr>
          <a:xfrm flipH="1" rot="5400000">
            <a:off x="4580136" y="581261"/>
            <a:ext cx="5145120" cy="398260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098" name="Google Shape;1098;p157"/>
          <p:cNvSpPr txBox="1"/>
          <p:nvPr>
            <p:ph idx="2" type="body"/>
          </p:nvPr>
        </p:nvSpPr>
        <p:spPr>
          <a:xfrm>
            <a:off x="372707" y="4463075"/>
            <a:ext cx="4120500" cy="3105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9" name="Google Shape;1099;p157"/>
          <p:cNvSpPr/>
          <p:nvPr>
            <p:ph idx="3" type="pic"/>
          </p:nvPr>
        </p:nvSpPr>
        <p:spPr>
          <a:xfrm>
            <a:off x="6802912" y="320563"/>
            <a:ext cx="1368900" cy="1368900"/>
          </a:xfrm>
          <a:prstGeom prst="ellipse">
            <a:avLst/>
          </a:prstGeom>
          <a:noFill/>
          <a:ln>
            <a:noFill/>
          </a:ln>
        </p:spPr>
      </p:sp>
      <p:sp>
        <p:nvSpPr>
          <p:cNvPr id="1100" name="Google Shape;1100;p157"/>
          <p:cNvSpPr txBox="1"/>
          <p:nvPr>
            <p:ph idx="4" type="subTitle"/>
          </p:nvPr>
        </p:nvSpPr>
        <p:spPr>
          <a:xfrm>
            <a:off x="6305148" y="1848004"/>
            <a:ext cx="2307000" cy="275700"/>
          </a:xfrm>
          <a:prstGeom prst="rect">
            <a:avLst/>
          </a:prstGeom>
        </p:spPr>
        <p:txBody>
          <a:bodyPr anchorCtr="0" anchor="t" bIns="0" lIns="0" spcFirstLastPara="1" rIns="0" wrap="square" tIns="0">
            <a:noAutofit/>
          </a:bodyPr>
          <a:lstStyle>
            <a:lvl1pPr lvl="0" algn="ctr">
              <a:spcBef>
                <a:spcPts val="0"/>
              </a:spcBef>
              <a:spcAft>
                <a:spcPts val="0"/>
              </a:spcAft>
              <a:buSzPts val="1600"/>
              <a:buNone/>
              <a:defRPr sz="16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101" name="Google Shape;1101;p157"/>
          <p:cNvSpPr txBox="1"/>
          <p:nvPr>
            <p:ph idx="5" type="body"/>
          </p:nvPr>
        </p:nvSpPr>
        <p:spPr>
          <a:xfrm>
            <a:off x="6305125" y="2157620"/>
            <a:ext cx="2307000" cy="348600"/>
          </a:xfrm>
          <a:prstGeom prst="rect">
            <a:avLst/>
          </a:prstGeom>
        </p:spPr>
        <p:txBody>
          <a:bodyPr anchorCtr="0" anchor="t" bIns="0" lIns="0" spcFirstLastPara="1" rIns="0" wrap="square" tIns="0">
            <a:spAutoFit/>
          </a:bodyPr>
          <a:lstStyle>
            <a:lvl1pPr indent="-292100" lvl="0" marL="457200" algn="ctr">
              <a:spcBef>
                <a:spcPts val="0"/>
              </a:spcBef>
              <a:spcAft>
                <a:spcPts val="0"/>
              </a:spcAft>
              <a:buSzPts val="1000"/>
              <a:buChar char="●"/>
              <a:defRPr sz="1000"/>
            </a:lvl1pPr>
            <a:lvl2pPr indent="-292100" lvl="1" marL="914400" algn="ctr">
              <a:spcBef>
                <a:spcPts val="0"/>
              </a:spcBef>
              <a:spcAft>
                <a:spcPts val="0"/>
              </a:spcAft>
              <a:buSzPts val="1000"/>
              <a:buChar char="○"/>
              <a:defRPr sz="1000"/>
            </a:lvl2pPr>
            <a:lvl3pPr indent="-292100" lvl="2" marL="1371600" algn="ctr">
              <a:spcBef>
                <a:spcPts val="0"/>
              </a:spcBef>
              <a:spcAft>
                <a:spcPts val="0"/>
              </a:spcAft>
              <a:buSzPts val="1000"/>
              <a:buChar char="■"/>
              <a:defRPr sz="1000"/>
            </a:lvl3pPr>
            <a:lvl4pPr indent="-292100" lvl="3" marL="1828800" algn="ctr">
              <a:spcBef>
                <a:spcPts val="0"/>
              </a:spcBef>
              <a:spcAft>
                <a:spcPts val="0"/>
              </a:spcAft>
              <a:buSzPts val="1000"/>
              <a:buChar char="●"/>
              <a:defRPr sz="1000"/>
            </a:lvl4pPr>
            <a:lvl5pPr indent="-292100" lvl="4" marL="2286000" algn="ctr">
              <a:spcBef>
                <a:spcPts val="0"/>
              </a:spcBef>
              <a:spcAft>
                <a:spcPts val="0"/>
              </a:spcAft>
              <a:buSzPts val="1000"/>
              <a:buChar char="○"/>
              <a:defRPr sz="1000"/>
            </a:lvl5pPr>
            <a:lvl6pPr indent="-292100" lvl="5" marL="2743200" algn="ctr">
              <a:spcBef>
                <a:spcPts val="0"/>
              </a:spcBef>
              <a:spcAft>
                <a:spcPts val="0"/>
              </a:spcAft>
              <a:buSzPts val="1000"/>
              <a:buChar char="■"/>
              <a:defRPr sz="1000"/>
            </a:lvl6pPr>
            <a:lvl7pPr indent="-292100" lvl="6" marL="3200400" algn="ctr">
              <a:spcBef>
                <a:spcPts val="0"/>
              </a:spcBef>
              <a:spcAft>
                <a:spcPts val="0"/>
              </a:spcAft>
              <a:buSzPts val="1000"/>
              <a:buChar char="●"/>
              <a:defRPr sz="1000"/>
            </a:lvl7pPr>
            <a:lvl8pPr indent="-292100" lvl="7" marL="3657600" algn="ctr">
              <a:spcBef>
                <a:spcPts val="0"/>
              </a:spcBef>
              <a:spcAft>
                <a:spcPts val="0"/>
              </a:spcAft>
              <a:buSzPts val="1000"/>
              <a:buChar char="○"/>
              <a:defRPr sz="1000"/>
            </a:lvl8pPr>
            <a:lvl9pPr indent="-292100" lvl="8" marL="4114800" algn="ctr">
              <a:spcBef>
                <a:spcPts val="0"/>
              </a:spcBef>
              <a:spcAft>
                <a:spcPts val="0"/>
              </a:spcAft>
              <a:buSzPts val="1000"/>
              <a:buChar char="■"/>
              <a:defRPr sz="1000"/>
            </a:lvl9pPr>
          </a:lstStyle>
          <a:p/>
        </p:txBody>
      </p:sp>
      <p:sp>
        <p:nvSpPr>
          <p:cNvPr id="1102" name="Google Shape;1102;p157"/>
          <p:cNvSpPr/>
          <p:nvPr>
            <p:ph idx="6" type="pic"/>
          </p:nvPr>
        </p:nvSpPr>
        <p:spPr>
          <a:xfrm>
            <a:off x="6802912" y="2637291"/>
            <a:ext cx="1368900" cy="1368900"/>
          </a:xfrm>
          <a:prstGeom prst="ellipse">
            <a:avLst/>
          </a:prstGeom>
          <a:noFill/>
          <a:ln>
            <a:noFill/>
          </a:ln>
        </p:spPr>
      </p:sp>
      <p:sp>
        <p:nvSpPr>
          <p:cNvPr id="1103" name="Google Shape;1103;p157"/>
          <p:cNvSpPr txBox="1"/>
          <p:nvPr>
            <p:ph idx="7" type="subTitle"/>
          </p:nvPr>
        </p:nvSpPr>
        <p:spPr>
          <a:xfrm>
            <a:off x="6305148" y="4164733"/>
            <a:ext cx="2307000" cy="275700"/>
          </a:xfrm>
          <a:prstGeom prst="rect">
            <a:avLst/>
          </a:prstGeom>
        </p:spPr>
        <p:txBody>
          <a:bodyPr anchorCtr="0" anchor="t" bIns="0" lIns="0" spcFirstLastPara="1" rIns="0" wrap="square" tIns="0">
            <a:noAutofit/>
          </a:bodyPr>
          <a:lstStyle>
            <a:lvl1pPr lvl="0" algn="ctr">
              <a:spcBef>
                <a:spcPts val="0"/>
              </a:spcBef>
              <a:spcAft>
                <a:spcPts val="0"/>
              </a:spcAft>
              <a:buSzPts val="1600"/>
              <a:buNone/>
              <a:defRPr sz="16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104" name="Google Shape;1104;p157"/>
          <p:cNvSpPr txBox="1"/>
          <p:nvPr>
            <p:ph idx="8" type="body"/>
          </p:nvPr>
        </p:nvSpPr>
        <p:spPr>
          <a:xfrm>
            <a:off x="6305125" y="4474349"/>
            <a:ext cx="2307000" cy="348600"/>
          </a:xfrm>
          <a:prstGeom prst="rect">
            <a:avLst/>
          </a:prstGeom>
        </p:spPr>
        <p:txBody>
          <a:bodyPr anchorCtr="0" anchor="t" bIns="0" lIns="0" spcFirstLastPara="1" rIns="0" wrap="square" tIns="0">
            <a:spAutoFit/>
          </a:bodyPr>
          <a:lstStyle>
            <a:lvl1pPr indent="-292100" lvl="0" marL="457200" algn="ctr">
              <a:spcBef>
                <a:spcPts val="0"/>
              </a:spcBef>
              <a:spcAft>
                <a:spcPts val="0"/>
              </a:spcAft>
              <a:buSzPts val="1000"/>
              <a:buChar char="●"/>
              <a:defRPr sz="1000"/>
            </a:lvl1pPr>
            <a:lvl2pPr indent="-292100" lvl="1" marL="914400" algn="ctr">
              <a:spcBef>
                <a:spcPts val="0"/>
              </a:spcBef>
              <a:spcAft>
                <a:spcPts val="0"/>
              </a:spcAft>
              <a:buSzPts val="1000"/>
              <a:buChar char="○"/>
              <a:defRPr sz="1000"/>
            </a:lvl2pPr>
            <a:lvl3pPr indent="-292100" lvl="2" marL="1371600" algn="ctr">
              <a:spcBef>
                <a:spcPts val="0"/>
              </a:spcBef>
              <a:spcAft>
                <a:spcPts val="0"/>
              </a:spcAft>
              <a:buSzPts val="1000"/>
              <a:buChar char="■"/>
              <a:defRPr sz="1000"/>
            </a:lvl3pPr>
            <a:lvl4pPr indent="-292100" lvl="3" marL="1828800" algn="ctr">
              <a:spcBef>
                <a:spcPts val="0"/>
              </a:spcBef>
              <a:spcAft>
                <a:spcPts val="0"/>
              </a:spcAft>
              <a:buSzPts val="1000"/>
              <a:buChar char="●"/>
              <a:defRPr sz="1000"/>
            </a:lvl4pPr>
            <a:lvl5pPr indent="-292100" lvl="4" marL="2286000" algn="ctr">
              <a:spcBef>
                <a:spcPts val="0"/>
              </a:spcBef>
              <a:spcAft>
                <a:spcPts val="0"/>
              </a:spcAft>
              <a:buSzPts val="1000"/>
              <a:buChar char="○"/>
              <a:defRPr sz="1000"/>
            </a:lvl5pPr>
            <a:lvl6pPr indent="-292100" lvl="5" marL="2743200" algn="ctr">
              <a:spcBef>
                <a:spcPts val="0"/>
              </a:spcBef>
              <a:spcAft>
                <a:spcPts val="0"/>
              </a:spcAft>
              <a:buSzPts val="1000"/>
              <a:buChar char="■"/>
              <a:defRPr sz="1000"/>
            </a:lvl6pPr>
            <a:lvl7pPr indent="-292100" lvl="6" marL="3200400" algn="ctr">
              <a:spcBef>
                <a:spcPts val="0"/>
              </a:spcBef>
              <a:spcAft>
                <a:spcPts val="0"/>
              </a:spcAft>
              <a:buSzPts val="1000"/>
              <a:buChar char="●"/>
              <a:defRPr sz="1000"/>
            </a:lvl7pPr>
            <a:lvl8pPr indent="-292100" lvl="7" marL="3657600" algn="ctr">
              <a:spcBef>
                <a:spcPts val="0"/>
              </a:spcBef>
              <a:spcAft>
                <a:spcPts val="0"/>
              </a:spcAft>
              <a:buSzPts val="1000"/>
              <a:buChar char="○"/>
              <a:defRPr sz="1000"/>
            </a:lvl8pPr>
            <a:lvl9pPr indent="-292100" lvl="8" marL="4114800" algn="ctr">
              <a:spcBef>
                <a:spcPts val="0"/>
              </a:spcBef>
              <a:spcAft>
                <a:spcPts val="0"/>
              </a:spcAft>
              <a:buSzPts val="1000"/>
              <a:buChar char="■"/>
              <a:defRPr sz="1000"/>
            </a:lvl9pPr>
          </a:lstStyle>
          <a:p/>
        </p:txBody>
      </p:sp>
      <p:pic>
        <p:nvPicPr>
          <p:cNvPr id="1105" name="Google Shape;1105;p157"/>
          <p:cNvPicPr preferRelativeResize="0"/>
          <p:nvPr/>
        </p:nvPicPr>
        <p:blipFill>
          <a:blip r:embed="rId3">
            <a:alphaModFix/>
          </a:blip>
          <a:stretch>
            <a:fillRect/>
          </a:stretch>
        </p:blipFill>
        <p:spPr>
          <a:xfrm>
            <a:off x="375205" y="342850"/>
            <a:ext cx="1604900" cy="262678"/>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Minimal Light">
  <p:cSld name="CUSTOM_2_1">
    <p:bg>
      <p:bgPr>
        <a:gradFill>
          <a:gsLst>
            <a:gs pos="0">
              <a:srgbClr val="DDFFFC"/>
            </a:gs>
            <a:gs pos="50000">
              <a:srgbClr val="DDFFFC"/>
            </a:gs>
            <a:gs pos="100000">
              <a:srgbClr val="36DBCB"/>
            </a:gs>
          </a:gsLst>
          <a:lin ang="18900044" scaled="0"/>
        </a:gradFill>
      </p:bgPr>
    </p:bg>
    <p:spTree>
      <p:nvGrpSpPr>
        <p:cNvPr id="1106" name="Shape 1106"/>
        <p:cNvGrpSpPr/>
        <p:nvPr/>
      </p:nvGrpSpPr>
      <p:grpSpPr>
        <a:xfrm>
          <a:off x="0" y="0"/>
          <a:ext cx="0" cy="0"/>
          <a:chOff x="0" y="0"/>
          <a:chExt cx="0" cy="0"/>
        </a:xfrm>
      </p:grpSpPr>
      <p:pic>
        <p:nvPicPr>
          <p:cNvPr id="1107" name="Google Shape;1107;p158"/>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1108" name="Google Shape;1108;p158"/>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1109" name="Google Shape;1109;p158"/>
          <p:cNvSpPr txBox="1"/>
          <p:nvPr>
            <p:ph type="title"/>
          </p:nvPr>
        </p:nvSpPr>
        <p:spPr>
          <a:xfrm>
            <a:off x="311700" y="27000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1110" name="Google Shape;1110;p158"/>
          <p:cNvSpPr txBox="1"/>
          <p:nvPr>
            <p:ph idx="1" type="subTitle"/>
          </p:nvPr>
        </p:nvSpPr>
        <p:spPr>
          <a:xfrm>
            <a:off x="314000" y="3370375"/>
            <a:ext cx="8541000" cy="711900"/>
          </a:xfrm>
          <a:prstGeom prst="rect">
            <a:avLst/>
          </a:prstGeom>
        </p:spPr>
        <p:txBody>
          <a:bodyPr anchorCtr="0" anchor="t" bIns="0" lIns="0" spcFirstLastPara="1" rIns="0" wrap="square" tIns="0">
            <a:sp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11" name="Google Shape;1111;p158"/>
          <p:cNvPicPr preferRelativeResize="0"/>
          <p:nvPr/>
        </p:nvPicPr>
        <p:blipFill>
          <a:blip r:embed="rId3">
            <a:alphaModFix/>
          </a:blip>
          <a:stretch>
            <a:fillRect/>
          </a:stretch>
        </p:blipFill>
        <p:spPr>
          <a:xfrm>
            <a:off x="2746272" y="1761925"/>
            <a:ext cx="3499050" cy="572699"/>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1112" name="Shape 1112"/>
        <p:cNvGrpSpPr/>
        <p:nvPr/>
      </p:nvGrpSpPr>
      <p:grpSpPr>
        <a:xfrm>
          <a:off x="0" y="0"/>
          <a:ext cx="0" cy="0"/>
          <a:chOff x="0" y="0"/>
          <a:chExt cx="0" cy="0"/>
        </a:xfrm>
      </p:grpSpPr>
      <p:cxnSp>
        <p:nvCxnSpPr>
          <p:cNvPr id="1113" name="Google Shape;1113;p159"/>
          <p:cNvCxnSpPr>
            <a:stCxn id="1114" idx="0"/>
            <a:endCxn id="1115" idx="4"/>
          </p:cNvCxnSpPr>
          <p:nvPr/>
        </p:nvCxnSpPr>
        <p:spPr>
          <a:xfrm>
            <a:off x="4194298" y="583027"/>
            <a:ext cx="0" cy="3949500"/>
          </a:xfrm>
          <a:prstGeom prst="straightConnector1">
            <a:avLst/>
          </a:prstGeom>
          <a:noFill/>
          <a:ln cap="flat" cmpd="sng" w="9525">
            <a:solidFill>
              <a:schemeClr val="dk2"/>
            </a:solidFill>
            <a:prstDash val="solid"/>
            <a:round/>
            <a:headEnd len="med" w="med" type="none"/>
            <a:tailEnd len="med" w="med" type="none"/>
          </a:ln>
        </p:spPr>
      </p:cxnSp>
      <p:sp>
        <p:nvSpPr>
          <p:cNvPr id="1116" name="Google Shape;1116;p159"/>
          <p:cNvSpPr txBox="1"/>
          <p:nvPr>
            <p:ph idx="1" type="body"/>
          </p:nvPr>
        </p:nvSpPr>
        <p:spPr>
          <a:xfrm>
            <a:off x="420225" y="1391400"/>
            <a:ext cx="2549400" cy="877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17" name="Google Shape;1117;p15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118" name="Google Shape;1118;p159"/>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114" name="Google Shape;1114;p159"/>
          <p:cNvSpPr/>
          <p:nvPr/>
        </p:nvSpPr>
        <p:spPr>
          <a:xfrm>
            <a:off x="3904948" y="583027"/>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01</a:t>
            </a:r>
            <a:endParaRPr sz="1600">
              <a:latin typeface="Poppins"/>
              <a:ea typeface="Poppins"/>
              <a:cs typeface="Poppins"/>
              <a:sym typeface="Poppins"/>
            </a:endParaRPr>
          </a:p>
        </p:txBody>
      </p:sp>
      <p:sp>
        <p:nvSpPr>
          <p:cNvPr id="1119" name="Google Shape;1119;p159"/>
          <p:cNvSpPr/>
          <p:nvPr/>
        </p:nvSpPr>
        <p:spPr>
          <a:xfrm>
            <a:off x="3904948" y="1425735"/>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02</a:t>
            </a:r>
            <a:endParaRPr sz="1600">
              <a:latin typeface="Poppins"/>
              <a:ea typeface="Poppins"/>
              <a:cs typeface="Poppins"/>
              <a:sym typeface="Poppins"/>
            </a:endParaRPr>
          </a:p>
        </p:txBody>
      </p:sp>
      <p:sp>
        <p:nvSpPr>
          <p:cNvPr id="1120" name="Google Shape;1120;p159"/>
          <p:cNvSpPr/>
          <p:nvPr/>
        </p:nvSpPr>
        <p:spPr>
          <a:xfrm>
            <a:off x="3904948" y="2268443"/>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03</a:t>
            </a:r>
            <a:endParaRPr sz="1600">
              <a:latin typeface="Poppins"/>
              <a:ea typeface="Poppins"/>
              <a:cs typeface="Poppins"/>
              <a:sym typeface="Poppins"/>
            </a:endParaRPr>
          </a:p>
        </p:txBody>
      </p:sp>
      <p:sp>
        <p:nvSpPr>
          <p:cNvPr id="1121" name="Google Shape;1121;p159"/>
          <p:cNvSpPr/>
          <p:nvPr/>
        </p:nvSpPr>
        <p:spPr>
          <a:xfrm>
            <a:off x="3904948" y="3111152"/>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04</a:t>
            </a:r>
            <a:endParaRPr sz="1600">
              <a:latin typeface="Poppins"/>
              <a:ea typeface="Poppins"/>
              <a:cs typeface="Poppins"/>
              <a:sym typeface="Poppins"/>
            </a:endParaRPr>
          </a:p>
        </p:txBody>
      </p:sp>
      <p:sp>
        <p:nvSpPr>
          <p:cNvPr id="1115" name="Google Shape;1115;p159"/>
          <p:cNvSpPr/>
          <p:nvPr/>
        </p:nvSpPr>
        <p:spPr>
          <a:xfrm>
            <a:off x="3904948" y="3953860"/>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05</a:t>
            </a:r>
            <a:endParaRPr sz="1600">
              <a:latin typeface="Poppins"/>
              <a:ea typeface="Poppins"/>
              <a:cs typeface="Poppins"/>
              <a:sym typeface="Poppins"/>
            </a:endParaRPr>
          </a:p>
        </p:txBody>
      </p:sp>
      <p:sp>
        <p:nvSpPr>
          <p:cNvPr id="1122" name="Google Shape;1122;p159"/>
          <p:cNvSpPr txBox="1"/>
          <p:nvPr>
            <p:ph idx="2" type="body"/>
          </p:nvPr>
        </p:nvSpPr>
        <p:spPr>
          <a:xfrm>
            <a:off x="4631775" y="60679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123" name="Google Shape;1123;p159"/>
          <p:cNvSpPr txBox="1"/>
          <p:nvPr>
            <p:ph idx="3" type="body"/>
          </p:nvPr>
        </p:nvSpPr>
        <p:spPr>
          <a:xfrm>
            <a:off x="4631775" y="92419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24" name="Google Shape;1124;p159"/>
          <p:cNvSpPr txBox="1"/>
          <p:nvPr>
            <p:ph idx="4" type="body"/>
          </p:nvPr>
        </p:nvSpPr>
        <p:spPr>
          <a:xfrm>
            <a:off x="4631775" y="142574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125" name="Google Shape;1125;p159"/>
          <p:cNvSpPr txBox="1"/>
          <p:nvPr>
            <p:ph idx="5" type="body"/>
          </p:nvPr>
        </p:nvSpPr>
        <p:spPr>
          <a:xfrm>
            <a:off x="4631775" y="174314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26" name="Google Shape;1126;p159"/>
          <p:cNvSpPr txBox="1"/>
          <p:nvPr>
            <p:ph idx="6" type="body"/>
          </p:nvPr>
        </p:nvSpPr>
        <p:spPr>
          <a:xfrm>
            <a:off x="4631775" y="22684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127" name="Google Shape;1127;p159"/>
          <p:cNvSpPr txBox="1"/>
          <p:nvPr>
            <p:ph idx="7" type="body"/>
          </p:nvPr>
        </p:nvSpPr>
        <p:spPr>
          <a:xfrm>
            <a:off x="4631775" y="25858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28" name="Google Shape;1128;p159"/>
          <p:cNvSpPr txBox="1"/>
          <p:nvPr>
            <p:ph idx="8" type="body"/>
          </p:nvPr>
        </p:nvSpPr>
        <p:spPr>
          <a:xfrm>
            <a:off x="4631775" y="308741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129" name="Google Shape;1129;p159"/>
          <p:cNvSpPr txBox="1"/>
          <p:nvPr>
            <p:ph idx="9" type="body"/>
          </p:nvPr>
        </p:nvSpPr>
        <p:spPr>
          <a:xfrm>
            <a:off x="4631775" y="340481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0" name="Google Shape;1130;p159"/>
          <p:cNvSpPr txBox="1"/>
          <p:nvPr>
            <p:ph idx="13" type="body"/>
          </p:nvPr>
        </p:nvSpPr>
        <p:spPr>
          <a:xfrm>
            <a:off x="4631775" y="39538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131" name="Google Shape;1131;p159"/>
          <p:cNvSpPr txBox="1"/>
          <p:nvPr>
            <p:ph idx="14" type="body"/>
          </p:nvPr>
        </p:nvSpPr>
        <p:spPr>
          <a:xfrm>
            <a:off x="4631775" y="42712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32" name="Google Shape;1132;p159"/>
          <p:cNvSpPr txBox="1"/>
          <p:nvPr>
            <p:ph type="title"/>
          </p:nvPr>
        </p:nvSpPr>
        <p:spPr>
          <a:xfrm>
            <a:off x="426650" y="456400"/>
            <a:ext cx="2549400" cy="7053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33" name="Shape 1133"/>
        <p:cNvGrpSpPr/>
        <p:nvPr/>
      </p:nvGrpSpPr>
      <p:grpSpPr>
        <a:xfrm>
          <a:off x="0" y="0"/>
          <a:ext cx="0" cy="0"/>
          <a:chOff x="0" y="0"/>
          <a:chExt cx="0" cy="0"/>
        </a:xfrm>
      </p:grpSpPr>
      <p:pic>
        <p:nvPicPr>
          <p:cNvPr id="1134" name="Google Shape;1134;p160"/>
          <p:cNvPicPr preferRelativeResize="0"/>
          <p:nvPr/>
        </p:nvPicPr>
        <p:blipFill rotWithShape="1">
          <a:blip r:embed="rId2">
            <a:alphaModFix/>
          </a:blip>
          <a:srcRect b="16303" l="6507" r="0" t="0"/>
          <a:stretch/>
        </p:blipFill>
        <p:spPr>
          <a:xfrm rot="10800000">
            <a:off x="4728609" y="-9362"/>
            <a:ext cx="4415400" cy="4304901"/>
          </a:xfrm>
          <a:prstGeom prst="rect">
            <a:avLst/>
          </a:prstGeom>
          <a:noFill/>
          <a:ln>
            <a:noFill/>
          </a:ln>
        </p:spPr>
      </p:pic>
      <p:sp>
        <p:nvSpPr>
          <p:cNvPr id="1135" name="Google Shape;1135;p160"/>
          <p:cNvSpPr txBox="1"/>
          <p:nvPr>
            <p:ph type="title"/>
          </p:nvPr>
        </p:nvSpPr>
        <p:spPr>
          <a:xfrm>
            <a:off x="3485525" y="1999900"/>
            <a:ext cx="4372500" cy="841800"/>
          </a:xfrm>
          <a:prstGeom prst="rect">
            <a:avLst/>
          </a:prstGeom>
        </p:spPr>
        <p:txBody>
          <a:bodyPr anchorCtr="0" anchor="b" bIns="0" lIns="0" spcFirstLastPara="1" rIns="0" wrap="square" tIns="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136" name="Google Shape;1136;p160"/>
          <p:cNvSpPr/>
          <p:nvPr/>
        </p:nvSpPr>
        <p:spPr>
          <a:xfrm>
            <a:off x="915946" y="1522051"/>
            <a:ext cx="1642800" cy="1642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37" name="Google Shape;1137;p160"/>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38" name="Google Shape;1138;p160"/>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39" name="Google Shape;1139;p160"/>
          <p:cNvSpPr txBox="1"/>
          <p:nvPr>
            <p:ph idx="2" type="title"/>
          </p:nvPr>
        </p:nvSpPr>
        <p:spPr>
          <a:xfrm>
            <a:off x="1695650" y="1606750"/>
            <a:ext cx="1517700" cy="1475700"/>
          </a:xfrm>
          <a:prstGeom prst="rect">
            <a:avLst/>
          </a:prstGeom>
        </p:spPr>
        <p:txBody>
          <a:bodyPr anchorCtr="0" anchor="t" bIns="0" lIns="0" spcFirstLastPara="1" rIns="0" wrap="square" tIns="0">
            <a:spAutoFit/>
          </a:bodyPr>
          <a:lstStyle>
            <a:lvl1pPr lvl="0">
              <a:spcBef>
                <a:spcPts val="0"/>
              </a:spcBef>
              <a:spcAft>
                <a:spcPts val="0"/>
              </a:spcAft>
              <a:buSzPts val="9600"/>
              <a:buNone/>
              <a:defRPr sz="9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40" name="Google Shape;1140;p160"/>
          <p:cNvSpPr txBox="1"/>
          <p:nvPr>
            <p:ph idx="1" type="subTitle"/>
          </p:nvPr>
        </p:nvSpPr>
        <p:spPr>
          <a:xfrm>
            <a:off x="3485525" y="2954625"/>
            <a:ext cx="4415400" cy="774600"/>
          </a:xfrm>
          <a:prstGeom prst="rect">
            <a:avLst/>
          </a:prstGeom>
        </p:spPr>
        <p:txBody>
          <a:bodyPr anchorCtr="0" anchor="t" bIns="0" lIns="0" spcFirstLastPara="1" rIns="0" wrap="square" tIns="0">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41" name="Google Shape;1141;p160"/>
          <p:cNvPicPr preferRelativeResize="0"/>
          <p:nvPr/>
        </p:nvPicPr>
        <p:blipFill>
          <a:blip r:embed="rId3">
            <a:alphaModFix/>
          </a:blip>
          <a:stretch>
            <a:fillRect/>
          </a:stretch>
        </p:blipFill>
        <p:spPr>
          <a:xfrm>
            <a:off x="264525" y="4802411"/>
            <a:ext cx="661075" cy="108189"/>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Profiles, Three">
  <p:cSld name="CUSTOM_1">
    <p:spTree>
      <p:nvGrpSpPr>
        <p:cNvPr id="1142" name="Shape 1142"/>
        <p:cNvGrpSpPr/>
        <p:nvPr/>
      </p:nvGrpSpPr>
      <p:grpSpPr>
        <a:xfrm>
          <a:off x="0" y="0"/>
          <a:ext cx="0" cy="0"/>
          <a:chOff x="0" y="0"/>
          <a:chExt cx="0" cy="0"/>
        </a:xfrm>
      </p:grpSpPr>
      <p:sp>
        <p:nvSpPr>
          <p:cNvPr id="1143" name="Google Shape;1143;p161"/>
          <p:cNvSpPr/>
          <p:nvPr/>
        </p:nvSpPr>
        <p:spPr>
          <a:xfrm>
            <a:off x="0" y="-9350"/>
            <a:ext cx="9153300" cy="51528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4" name="Google Shape;1144;p161"/>
          <p:cNvSpPr/>
          <p:nvPr/>
        </p:nvSpPr>
        <p:spPr>
          <a:xfrm rot="10800000">
            <a:off x="13" y="1838376"/>
            <a:ext cx="9162612" cy="3305124"/>
          </a:xfrm>
          <a:prstGeom prst="flowChartDocument">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5" name="Google Shape;1145;p161"/>
          <p:cNvSpPr txBox="1"/>
          <p:nvPr>
            <p:ph type="title"/>
          </p:nvPr>
        </p:nvSpPr>
        <p:spPr>
          <a:xfrm>
            <a:off x="311700" y="6736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146" name="Google Shape;1146;p161"/>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147" name="Google Shape;1147;p161"/>
          <p:cNvSpPr/>
          <p:nvPr/>
        </p:nvSpPr>
        <p:spPr>
          <a:xfrm>
            <a:off x="1106721"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8" name="Google Shape;1148;p161"/>
          <p:cNvSpPr/>
          <p:nvPr/>
        </p:nvSpPr>
        <p:spPr>
          <a:xfrm>
            <a:off x="383264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9" name="Google Shape;1149;p161"/>
          <p:cNvSpPr/>
          <p:nvPr/>
        </p:nvSpPr>
        <p:spPr>
          <a:xfrm>
            <a:off x="655569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50" name="Google Shape;1150;p161"/>
          <p:cNvSpPr/>
          <p:nvPr>
            <p:ph idx="2" type="pic"/>
          </p:nvPr>
        </p:nvSpPr>
        <p:spPr>
          <a:xfrm>
            <a:off x="1107800" y="1522000"/>
            <a:ext cx="1480500" cy="1480500"/>
          </a:xfrm>
          <a:prstGeom prst="ellipse">
            <a:avLst/>
          </a:prstGeom>
          <a:noFill/>
          <a:ln>
            <a:noFill/>
          </a:ln>
        </p:spPr>
      </p:sp>
      <p:sp>
        <p:nvSpPr>
          <p:cNvPr id="1151" name="Google Shape;1151;p161"/>
          <p:cNvSpPr/>
          <p:nvPr>
            <p:ph idx="3" type="pic"/>
          </p:nvPr>
        </p:nvSpPr>
        <p:spPr>
          <a:xfrm>
            <a:off x="3831750" y="1522000"/>
            <a:ext cx="1480500" cy="1480500"/>
          </a:xfrm>
          <a:prstGeom prst="ellipse">
            <a:avLst/>
          </a:prstGeom>
          <a:noFill/>
          <a:ln>
            <a:noFill/>
          </a:ln>
        </p:spPr>
      </p:sp>
      <p:sp>
        <p:nvSpPr>
          <p:cNvPr id="1152" name="Google Shape;1152;p161"/>
          <p:cNvSpPr/>
          <p:nvPr>
            <p:ph idx="4" type="pic"/>
          </p:nvPr>
        </p:nvSpPr>
        <p:spPr>
          <a:xfrm>
            <a:off x="6555700" y="1522000"/>
            <a:ext cx="1480500" cy="1480500"/>
          </a:xfrm>
          <a:prstGeom prst="ellipse">
            <a:avLst/>
          </a:prstGeom>
          <a:noFill/>
          <a:ln>
            <a:noFill/>
          </a:ln>
        </p:spPr>
      </p:sp>
      <p:sp>
        <p:nvSpPr>
          <p:cNvPr id="1153" name="Google Shape;1153;p161"/>
          <p:cNvSpPr txBox="1"/>
          <p:nvPr>
            <p:ph idx="1" type="subTitle"/>
          </p:nvPr>
        </p:nvSpPr>
        <p:spPr>
          <a:xfrm>
            <a:off x="569475"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4" name="Google Shape;1154;p161"/>
          <p:cNvSpPr txBox="1"/>
          <p:nvPr>
            <p:ph idx="5" type="subTitle"/>
          </p:nvPr>
        </p:nvSpPr>
        <p:spPr>
          <a:xfrm>
            <a:off x="332445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5" name="Google Shape;1155;p161"/>
          <p:cNvSpPr txBox="1"/>
          <p:nvPr>
            <p:ph idx="6" type="subTitle"/>
          </p:nvPr>
        </p:nvSpPr>
        <p:spPr>
          <a:xfrm>
            <a:off x="604840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6" name="Google Shape;1156;p161"/>
          <p:cNvSpPr txBox="1"/>
          <p:nvPr>
            <p:ph idx="7" type="body"/>
          </p:nvPr>
        </p:nvSpPr>
        <p:spPr>
          <a:xfrm>
            <a:off x="56945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57" name="Google Shape;1157;p161"/>
          <p:cNvSpPr txBox="1"/>
          <p:nvPr>
            <p:ph idx="8" type="body"/>
          </p:nvPr>
        </p:nvSpPr>
        <p:spPr>
          <a:xfrm>
            <a:off x="3333775"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58" name="Google Shape;1158;p161"/>
          <p:cNvSpPr txBox="1"/>
          <p:nvPr>
            <p:ph idx="9" type="body"/>
          </p:nvPr>
        </p:nvSpPr>
        <p:spPr>
          <a:xfrm>
            <a:off x="604840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59" name="Google Shape;1159;p161"/>
          <p:cNvSpPr/>
          <p:nvPr>
            <p:ph idx="13" type="pic"/>
          </p:nvPr>
        </p:nvSpPr>
        <p:spPr>
          <a:xfrm>
            <a:off x="1252700" y="4081450"/>
            <a:ext cx="1190700" cy="261900"/>
          </a:xfrm>
          <a:prstGeom prst="rect">
            <a:avLst/>
          </a:prstGeom>
          <a:noFill/>
          <a:ln>
            <a:noFill/>
          </a:ln>
        </p:spPr>
      </p:sp>
      <p:sp>
        <p:nvSpPr>
          <p:cNvPr id="1160" name="Google Shape;1160;p161"/>
          <p:cNvSpPr/>
          <p:nvPr>
            <p:ph idx="14" type="pic"/>
          </p:nvPr>
        </p:nvSpPr>
        <p:spPr>
          <a:xfrm>
            <a:off x="3985975" y="4081450"/>
            <a:ext cx="1190700" cy="261900"/>
          </a:xfrm>
          <a:prstGeom prst="rect">
            <a:avLst/>
          </a:prstGeom>
          <a:noFill/>
          <a:ln>
            <a:noFill/>
          </a:ln>
        </p:spPr>
      </p:sp>
      <p:sp>
        <p:nvSpPr>
          <p:cNvPr id="1161" name="Google Shape;1161;p161"/>
          <p:cNvSpPr/>
          <p:nvPr>
            <p:ph idx="15" type="pic"/>
          </p:nvPr>
        </p:nvSpPr>
        <p:spPr>
          <a:xfrm>
            <a:off x="6700600" y="4081450"/>
            <a:ext cx="1190700" cy="261900"/>
          </a:xfrm>
          <a:prstGeom prst="rect">
            <a:avLst/>
          </a:prstGeom>
          <a:noFill/>
          <a:ln>
            <a:noFill/>
          </a:ln>
        </p:spPr>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Profiles, Two">
  <p:cSld name="CUSTOM_1_1">
    <p:bg>
      <p:bgPr>
        <a:gradFill>
          <a:gsLst>
            <a:gs pos="0">
              <a:srgbClr val="DDFFFC"/>
            </a:gs>
            <a:gs pos="100000">
              <a:srgbClr val="36DBCB"/>
            </a:gs>
          </a:gsLst>
          <a:lin ang="18900732" scaled="0"/>
        </a:gradFill>
      </p:bgPr>
    </p:bg>
    <p:spTree>
      <p:nvGrpSpPr>
        <p:cNvPr id="1162" name="Shape 1162"/>
        <p:cNvGrpSpPr/>
        <p:nvPr/>
      </p:nvGrpSpPr>
      <p:grpSpPr>
        <a:xfrm>
          <a:off x="0" y="0"/>
          <a:ext cx="0" cy="0"/>
          <a:chOff x="0" y="0"/>
          <a:chExt cx="0" cy="0"/>
        </a:xfrm>
      </p:grpSpPr>
      <p:sp>
        <p:nvSpPr>
          <p:cNvPr id="1163" name="Google Shape;1163;p162"/>
          <p:cNvSpPr/>
          <p:nvPr/>
        </p:nvSpPr>
        <p:spPr>
          <a:xfrm rot="10800000">
            <a:off x="13" y="1838376"/>
            <a:ext cx="9162612" cy="3305124"/>
          </a:xfrm>
          <a:prstGeom prst="flowChartDocument">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64" name="Google Shape;1164;p162"/>
          <p:cNvSpPr txBox="1"/>
          <p:nvPr>
            <p:ph type="title"/>
          </p:nvPr>
        </p:nvSpPr>
        <p:spPr>
          <a:xfrm>
            <a:off x="311700" y="6736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165" name="Google Shape;1165;p162"/>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166" name="Google Shape;1166;p162"/>
          <p:cNvSpPr/>
          <p:nvPr/>
        </p:nvSpPr>
        <p:spPr>
          <a:xfrm>
            <a:off x="247954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67" name="Google Shape;1167;p162"/>
          <p:cNvSpPr/>
          <p:nvPr/>
        </p:nvSpPr>
        <p:spPr>
          <a:xfrm>
            <a:off x="5205471"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68" name="Google Shape;1168;p162"/>
          <p:cNvSpPr/>
          <p:nvPr>
            <p:ph idx="2" type="pic"/>
          </p:nvPr>
        </p:nvSpPr>
        <p:spPr>
          <a:xfrm>
            <a:off x="2480625" y="1522000"/>
            <a:ext cx="1480500" cy="1480500"/>
          </a:xfrm>
          <a:prstGeom prst="ellipse">
            <a:avLst/>
          </a:prstGeom>
          <a:noFill/>
          <a:ln>
            <a:noFill/>
          </a:ln>
        </p:spPr>
      </p:sp>
      <p:sp>
        <p:nvSpPr>
          <p:cNvPr id="1169" name="Google Shape;1169;p162"/>
          <p:cNvSpPr/>
          <p:nvPr>
            <p:ph idx="3" type="pic"/>
          </p:nvPr>
        </p:nvSpPr>
        <p:spPr>
          <a:xfrm>
            <a:off x="5204575" y="1522000"/>
            <a:ext cx="1480500" cy="1480500"/>
          </a:xfrm>
          <a:prstGeom prst="ellipse">
            <a:avLst/>
          </a:prstGeom>
          <a:noFill/>
          <a:ln>
            <a:noFill/>
          </a:ln>
        </p:spPr>
      </p:sp>
      <p:sp>
        <p:nvSpPr>
          <p:cNvPr id="1170" name="Google Shape;1170;p162"/>
          <p:cNvSpPr txBox="1"/>
          <p:nvPr>
            <p:ph idx="1" type="subTitle"/>
          </p:nvPr>
        </p:nvSpPr>
        <p:spPr>
          <a:xfrm>
            <a:off x="194230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1" name="Google Shape;1171;p162"/>
          <p:cNvSpPr txBox="1"/>
          <p:nvPr>
            <p:ph idx="4" type="subTitle"/>
          </p:nvPr>
        </p:nvSpPr>
        <p:spPr>
          <a:xfrm>
            <a:off x="4697275"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2" name="Google Shape;1172;p162"/>
          <p:cNvSpPr txBox="1"/>
          <p:nvPr>
            <p:ph idx="5" type="body"/>
          </p:nvPr>
        </p:nvSpPr>
        <p:spPr>
          <a:xfrm>
            <a:off x="1942275"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73" name="Google Shape;1173;p162"/>
          <p:cNvSpPr txBox="1"/>
          <p:nvPr>
            <p:ph idx="6" type="body"/>
          </p:nvPr>
        </p:nvSpPr>
        <p:spPr>
          <a:xfrm>
            <a:off x="470660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74" name="Google Shape;1174;p162"/>
          <p:cNvSpPr/>
          <p:nvPr>
            <p:ph idx="7" type="pic"/>
          </p:nvPr>
        </p:nvSpPr>
        <p:spPr>
          <a:xfrm>
            <a:off x="2625525" y="4081450"/>
            <a:ext cx="1190700" cy="261900"/>
          </a:xfrm>
          <a:prstGeom prst="rect">
            <a:avLst/>
          </a:prstGeom>
          <a:noFill/>
          <a:ln>
            <a:noFill/>
          </a:ln>
        </p:spPr>
      </p:sp>
      <p:sp>
        <p:nvSpPr>
          <p:cNvPr id="1175" name="Google Shape;1175;p162"/>
          <p:cNvSpPr/>
          <p:nvPr>
            <p:ph idx="8" type="pic"/>
          </p:nvPr>
        </p:nvSpPr>
        <p:spPr>
          <a:xfrm>
            <a:off x="5358800" y="4081450"/>
            <a:ext cx="1190700" cy="261900"/>
          </a:xfrm>
          <a:prstGeom prst="rect">
            <a:avLst/>
          </a:prstGeom>
          <a:no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 and Speakers">
  <p:cSld name="CUSTOM_6">
    <p:spTree>
      <p:nvGrpSpPr>
        <p:cNvPr id="1176" name="Shape 1176"/>
        <p:cNvGrpSpPr/>
        <p:nvPr/>
      </p:nvGrpSpPr>
      <p:grpSpPr>
        <a:xfrm>
          <a:off x="0" y="0"/>
          <a:ext cx="0" cy="0"/>
          <a:chOff x="0" y="0"/>
          <a:chExt cx="0" cy="0"/>
        </a:xfrm>
      </p:grpSpPr>
      <p:sp>
        <p:nvSpPr>
          <p:cNvPr id="1177" name="Google Shape;1177;p163"/>
          <p:cNvSpPr/>
          <p:nvPr/>
        </p:nvSpPr>
        <p:spPr>
          <a:xfrm rot="-5400000">
            <a:off x="-848313" y="838398"/>
            <a:ext cx="5149440" cy="3452814"/>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78" name="Google Shape;1178;p163"/>
          <p:cNvSpPr txBox="1"/>
          <p:nvPr>
            <p:ph type="title"/>
          </p:nvPr>
        </p:nvSpPr>
        <p:spPr>
          <a:xfrm>
            <a:off x="311700" y="1626125"/>
            <a:ext cx="2258100" cy="572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179" name="Google Shape;1179;p163"/>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180" name="Google Shape;1180;p163"/>
          <p:cNvSpPr txBox="1"/>
          <p:nvPr>
            <p:ph idx="1" type="body"/>
          </p:nvPr>
        </p:nvSpPr>
        <p:spPr>
          <a:xfrm>
            <a:off x="294750" y="2421325"/>
            <a:ext cx="2292000" cy="1478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81" name="Google Shape;1181;p163"/>
          <p:cNvSpPr/>
          <p:nvPr/>
        </p:nvSpPr>
        <p:spPr>
          <a:xfrm>
            <a:off x="4122971" y="1156132"/>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82" name="Google Shape;1182;p163"/>
          <p:cNvSpPr/>
          <p:nvPr>
            <p:ph idx="2" type="pic"/>
          </p:nvPr>
        </p:nvSpPr>
        <p:spPr>
          <a:xfrm>
            <a:off x="4124050" y="1154125"/>
            <a:ext cx="1480500" cy="1480500"/>
          </a:xfrm>
          <a:prstGeom prst="ellipse">
            <a:avLst/>
          </a:prstGeom>
          <a:noFill/>
          <a:ln>
            <a:noFill/>
          </a:ln>
        </p:spPr>
      </p:sp>
      <p:sp>
        <p:nvSpPr>
          <p:cNvPr id="1183" name="Google Shape;1183;p163"/>
          <p:cNvSpPr txBox="1"/>
          <p:nvPr>
            <p:ph idx="3" type="subTitle"/>
          </p:nvPr>
        </p:nvSpPr>
        <p:spPr>
          <a:xfrm>
            <a:off x="3585725" y="2806025"/>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4" name="Google Shape;1184;p163"/>
          <p:cNvSpPr txBox="1"/>
          <p:nvPr>
            <p:ph idx="4" type="body"/>
          </p:nvPr>
        </p:nvSpPr>
        <p:spPr>
          <a:xfrm>
            <a:off x="3585700" y="3247475"/>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85" name="Google Shape;1185;p163"/>
          <p:cNvSpPr/>
          <p:nvPr>
            <p:ph idx="5" type="pic"/>
          </p:nvPr>
        </p:nvSpPr>
        <p:spPr>
          <a:xfrm>
            <a:off x="4268950" y="3713575"/>
            <a:ext cx="1190700" cy="261900"/>
          </a:xfrm>
          <a:prstGeom prst="rect">
            <a:avLst/>
          </a:prstGeom>
          <a:noFill/>
          <a:ln>
            <a:noFill/>
          </a:ln>
        </p:spPr>
      </p:sp>
      <p:sp>
        <p:nvSpPr>
          <p:cNvPr id="1186" name="Google Shape;1186;p163"/>
          <p:cNvSpPr/>
          <p:nvPr/>
        </p:nvSpPr>
        <p:spPr>
          <a:xfrm>
            <a:off x="6801871" y="1156132"/>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87" name="Google Shape;1187;p163"/>
          <p:cNvSpPr/>
          <p:nvPr>
            <p:ph idx="6" type="pic"/>
          </p:nvPr>
        </p:nvSpPr>
        <p:spPr>
          <a:xfrm>
            <a:off x="6802950" y="1154125"/>
            <a:ext cx="1480500" cy="1480500"/>
          </a:xfrm>
          <a:prstGeom prst="ellipse">
            <a:avLst/>
          </a:prstGeom>
          <a:noFill/>
          <a:ln>
            <a:noFill/>
          </a:ln>
        </p:spPr>
      </p:sp>
      <p:sp>
        <p:nvSpPr>
          <p:cNvPr id="1188" name="Google Shape;1188;p163"/>
          <p:cNvSpPr txBox="1"/>
          <p:nvPr>
            <p:ph idx="7" type="subTitle"/>
          </p:nvPr>
        </p:nvSpPr>
        <p:spPr>
          <a:xfrm>
            <a:off x="6264625" y="2806025"/>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9" name="Google Shape;1189;p163"/>
          <p:cNvSpPr txBox="1"/>
          <p:nvPr>
            <p:ph idx="8" type="body"/>
          </p:nvPr>
        </p:nvSpPr>
        <p:spPr>
          <a:xfrm>
            <a:off x="6264600" y="3247475"/>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190" name="Google Shape;1190;p163"/>
          <p:cNvSpPr/>
          <p:nvPr>
            <p:ph idx="9" type="pic"/>
          </p:nvPr>
        </p:nvSpPr>
        <p:spPr>
          <a:xfrm>
            <a:off x="6947850" y="3713575"/>
            <a:ext cx="1190700" cy="261900"/>
          </a:xfrm>
          <a:prstGeom prst="rect">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 Profile, One">
  <p:cSld name="CUSTOM_6_1">
    <p:spTree>
      <p:nvGrpSpPr>
        <p:cNvPr id="1191" name="Shape 1191"/>
        <p:cNvGrpSpPr/>
        <p:nvPr/>
      </p:nvGrpSpPr>
      <p:grpSpPr>
        <a:xfrm>
          <a:off x="0" y="0"/>
          <a:ext cx="0" cy="0"/>
          <a:chOff x="0" y="0"/>
          <a:chExt cx="0" cy="0"/>
        </a:xfrm>
      </p:grpSpPr>
      <p:sp>
        <p:nvSpPr>
          <p:cNvPr id="1192" name="Google Shape;1192;p164"/>
          <p:cNvSpPr/>
          <p:nvPr/>
        </p:nvSpPr>
        <p:spPr>
          <a:xfrm rot="-5400000">
            <a:off x="-813591" y="803676"/>
            <a:ext cx="5149440" cy="3522258"/>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93" name="Google Shape;1193;p164"/>
          <p:cNvSpPr txBox="1"/>
          <p:nvPr>
            <p:ph type="title"/>
          </p:nvPr>
        </p:nvSpPr>
        <p:spPr>
          <a:xfrm>
            <a:off x="3585700" y="632800"/>
            <a:ext cx="5006700" cy="572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194" name="Google Shape;1194;p164"/>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195" name="Google Shape;1195;p164"/>
          <p:cNvSpPr txBox="1"/>
          <p:nvPr>
            <p:ph idx="1" type="body"/>
          </p:nvPr>
        </p:nvSpPr>
        <p:spPr>
          <a:xfrm>
            <a:off x="3585700" y="1467700"/>
            <a:ext cx="5006700" cy="30291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96" name="Google Shape;1196;p164"/>
          <p:cNvSpPr/>
          <p:nvPr/>
        </p:nvSpPr>
        <p:spPr>
          <a:xfrm>
            <a:off x="939921" y="10339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97" name="Google Shape;1197;p164"/>
          <p:cNvSpPr/>
          <p:nvPr>
            <p:ph idx="2" type="pic"/>
          </p:nvPr>
        </p:nvSpPr>
        <p:spPr>
          <a:xfrm>
            <a:off x="693500" y="537100"/>
            <a:ext cx="1975500" cy="1975500"/>
          </a:xfrm>
          <a:prstGeom prst="ellipse">
            <a:avLst/>
          </a:prstGeom>
          <a:noFill/>
          <a:ln>
            <a:noFill/>
          </a:ln>
        </p:spPr>
      </p:sp>
      <p:sp>
        <p:nvSpPr>
          <p:cNvPr id="1198" name="Google Shape;1198;p164"/>
          <p:cNvSpPr txBox="1"/>
          <p:nvPr>
            <p:ph idx="3" type="subTitle"/>
          </p:nvPr>
        </p:nvSpPr>
        <p:spPr>
          <a:xfrm>
            <a:off x="402675" y="26838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9" name="Google Shape;1199;p164"/>
          <p:cNvSpPr txBox="1"/>
          <p:nvPr>
            <p:ph idx="4" type="body"/>
          </p:nvPr>
        </p:nvSpPr>
        <p:spPr>
          <a:xfrm>
            <a:off x="402650" y="31252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200" name="Google Shape;1200;p164"/>
          <p:cNvSpPr/>
          <p:nvPr>
            <p:ph idx="5" type="pic"/>
          </p:nvPr>
        </p:nvSpPr>
        <p:spPr>
          <a:xfrm>
            <a:off x="1085900" y="3591350"/>
            <a:ext cx="1190700" cy="2619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2_1">
    <p:bg>
      <p:bgPr>
        <a:gradFill>
          <a:gsLst>
            <a:gs pos="0">
              <a:srgbClr val="CED9FF">
                <a:alpha val="30196"/>
              </a:srgbClr>
            </a:gs>
            <a:gs pos="100000">
              <a:schemeClr val="lt1"/>
            </a:gs>
          </a:gsLst>
          <a:lin ang="18900044" scaled="0"/>
        </a:gra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8" name="Google Shape;98;p17"/>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99" name="Google Shape;99;p1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00" name="Google Shape;100;p17"/>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Dark">
  <p:cSld name="CUSTOM_8">
    <p:bg>
      <p:bgPr>
        <a:solidFill>
          <a:srgbClr val="282525"/>
        </a:solidFill>
      </p:bgPr>
    </p:bg>
    <p:spTree>
      <p:nvGrpSpPr>
        <p:cNvPr id="1201" name="Shape 1201"/>
        <p:cNvGrpSpPr/>
        <p:nvPr/>
      </p:nvGrpSpPr>
      <p:grpSpPr>
        <a:xfrm>
          <a:off x="0" y="0"/>
          <a:ext cx="0" cy="0"/>
          <a:chOff x="0" y="0"/>
          <a:chExt cx="0" cy="0"/>
        </a:xfrm>
      </p:grpSpPr>
      <p:pic>
        <p:nvPicPr>
          <p:cNvPr id="1202" name="Google Shape;1202;p165"/>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1203" name="Google Shape;1203;p165"/>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1204" name="Google Shape;1204;p165"/>
          <p:cNvSpPr txBox="1"/>
          <p:nvPr>
            <p:ph type="title"/>
          </p:nvPr>
        </p:nvSpPr>
        <p:spPr>
          <a:xfrm>
            <a:off x="1317449" y="1305750"/>
            <a:ext cx="6509100" cy="2532000"/>
          </a:xfrm>
          <a:prstGeom prst="rect">
            <a:avLst/>
          </a:prstGeom>
          <a:solidFill>
            <a:srgbClr val="282525"/>
          </a:solidFill>
        </p:spPr>
        <p:txBody>
          <a:bodyPr anchorCtr="0" anchor="ctr" bIns="365750" lIns="182875" spcFirstLastPara="1" rIns="182875" wrap="square" tIns="18287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205" name="Google Shape;1205;p165"/>
          <p:cNvPicPr preferRelativeResize="0"/>
          <p:nvPr/>
        </p:nvPicPr>
        <p:blipFill>
          <a:blip r:embed="rId3">
            <a:alphaModFix/>
          </a:blip>
          <a:stretch>
            <a:fillRect/>
          </a:stretch>
        </p:blipFill>
        <p:spPr>
          <a:xfrm>
            <a:off x="263830" y="4800532"/>
            <a:ext cx="661076" cy="107758"/>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Teal">
  <p:cSld name="CUSTOM_8_1">
    <p:bg>
      <p:bgPr>
        <a:solidFill>
          <a:srgbClr val="DDFFFC"/>
        </a:solidFill>
      </p:bgPr>
    </p:bg>
    <p:spTree>
      <p:nvGrpSpPr>
        <p:cNvPr id="1206" name="Shape 1206"/>
        <p:cNvGrpSpPr/>
        <p:nvPr/>
      </p:nvGrpSpPr>
      <p:grpSpPr>
        <a:xfrm>
          <a:off x="0" y="0"/>
          <a:ext cx="0" cy="0"/>
          <a:chOff x="0" y="0"/>
          <a:chExt cx="0" cy="0"/>
        </a:xfrm>
      </p:grpSpPr>
      <p:pic>
        <p:nvPicPr>
          <p:cNvPr id="1207" name="Google Shape;1207;p166"/>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1208" name="Google Shape;1208;p166"/>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1209" name="Google Shape;1209;p166"/>
          <p:cNvSpPr txBox="1"/>
          <p:nvPr>
            <p:ph type="title"/>
          </p:nvPr>
        </p:nvSpPr>
        <p:spPr>
          <a:xfrm>
            <a:off x="1317449" y="1305750"/>
            <a:ext cx="6509100" cy="2532000"/>
          </a:xfrm>
          <a:prstGeom prst="rect">
            <a:avLst/>
          </a:prstGeom>
          <a:solidFill>
            <a:srgbClr val="DDFFFC"/>
          </a:solidFill>
        </p:spPr>
        <p:txBody>
          <a:bodyPr anchorCtr="0" anchor="ctr" bIns="365750" lIns="182875" spcFirstLastPara="1" rIns="182875" wrap="square" tIns="18287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210" name="Google Shape;1210;p166"/>
          <p:cNvPicPr preferRelativeResize="0"/>
          <p:nvPr/>
        </p:nvPicPr>
        <p:blipFill>
          <a:blip r:embed="rId3">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Light">
  <p:cSld name="CUSTOM_8_1_1">
    <p:bg>
      <p:bgPr>
        <a:solidFill>
          <a:schemeClr val="lt1"/>
        </a:solidFill>
      </p:bgPr>
    </p:bg>
    <p:spTree>
      <p:nvGrpSpPr>
        <p:cNvPr id="1211" name="Shape 1211"/>
        <p:cNvGrpSpPr/>
        <p:nvPr/>
      </p:nvGrpSpPr>
      <p:grpSpPr>
        <a:xfrm>
          <a:off x="0" y="0"/>
          <a:ext cx="0" cy="0"/>
          <a:chOff x="0" y="0"/>
          <a:chExt cx="0" cy="0"/>
        </a:xfrm>
      </p:grpSpPr>
      <p:pic>
        <p:nvPicPr>
          <p:cNvPr id="1212" name="Google Shape;1212;p167"/>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1213" name="Google Shape;1213;p167"/>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1214" name="Google Shape;1214;p167"/>
          <p:cNvSpPr txBox="1"/>
          <p:nvPr>
            <p:ph type="title"/>
          </p:nvPr>
        </p:nvSpPr>
        <p:spPr>
          <a:xfrm>
            <a:off x="1317449" y="1305750"/>
            <a:ext cx="6509100" cy="2532000"/>
          </a:xfrm>
          <a:prstGeom prst="rect">
            <a:avLst/>
          </a:prstGeom>
          <a:solidFill>
            <a:schemeClr val="lt1"/>
          </a:solidFill>
        </p:spPr>
        <p:txBody>
          <a:bodyPr anchorCtr="0" anchor="ctr" bIns="365750" lIns="182875" spcFirstLastPara="1" rIns="182875" wrap="square" tIns="18287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215" name="Google Shape;1215;p167"/>
          <p:cNvPicPr preferRelativeResize="0"/>
          <p:nvPr/>
        </p:nvPicPr>
        <p:blipFill>
          <a:blip r:embed="rId3">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es" type="tx">
  <p:cSld name="TITLE_AND_BODY">
    <p:spTree>
      <p:nvGrpSpPr>
        <p:cNvPr id="1216" name="Shape 1216"/>
        <p:cNvGrpSpPr/>
        <p:nvPr/>
      </p:nvGrpSpPr>
      <p:grpSpPr>
        <a:xfrm>
          <a:off x="0" y="0"/>
          <a:ext cx="0" cy="0"/>
          <a:chOff x="0" y="0"/>
          <a:chExt cx="0" cy="0"/>
        </a:xfrm>
      </p:grpSpPr>
      <p:pic>
        <p:nvPicPr>
          <p:cNvPr id="1217" name="Google Shape;1217;p168"/>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1218" name="Google Shape;1218;p168"/>
          <p:cNvSpPr txBox="1"/>
          <p:nvPr>
            <p:ph type="title"/>
          </p:nvPr>
        </p:nvSpPr>
        <p:spPr>
          <a:xfrm>
            <a:off x="534625" y="445025"/>
            <a:ext cx="82977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19" name="Google Shape;1219;p168"/>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220" name="Google Shape;1220;p168"/>
          <p:cNvPicPr preferRelativeResize="0"/>
          <p:nvPr/>
        </p:nvPicPr>
        <p:blipFill>
          <a:blip r:embed="rId3">
            <a:alphaModFix/>
          </a:blip>
          <a:stretch>
            <a:fillRect/>
          </a:stretch>
        </p:blipFill>
        <p:spPr>
          <a:xfrm>
            <a:off x="264525" y="4800400"/>
            <a:ext cx="661075" cy="112200"/>
          </a:xfrm>
          <a:prstGeom prst="rect">
            <a:avLst/>
          </a:prstGeom>
          <a:noFill/>
          <a:ln>
            <a:noFill/>
          </a:ln>
        </p:spPr>
      </p:pic>
      <p:sp>
        <p:nvSpPr>
          <p:cNvPr id="1221" name="Google Shape;1221;p168"/>
          <p:cNvSpPr txBox="1"/>
          <p:nvPr>
            <p:ph idx="1" type="subTitle"/>
          </p:nvPr>
        </p:nvSpPr>
        <p:spPr>
          <a:xfrm>
            <a:off x="53462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222" name="Google Shape;1222;p168"/>
          <p:cNvSpPr txBox="1"/>
          <p:nvPr>
            <p:ph idx="2" type="subTitle"/>
          </p:nvPr>
        </p:nvSpPr>
        <p:spPr>
          <a:xfrm>
            <a:off x="53462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223" name="Google Shape;1223;p168"/>
          <p:cNvSpPr txBox="1"/>
          <p:nvPr>
            <p:ph idx="3" type="subTitle"/>
          </p:nvPr>
        </p:nvSpPr>
        <p:spPr>
          <a:xfrm>
            <a:off x="3267000"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224" name="Google Shape;1224;p168"/>
          <p:cNvSpPr txBox="1"/>
          <p:nvPr>
            <p:ph idx="4" type="subTitle"/>
          </p:nvPr>
        </p:nvSpPr>
        <p:spPr>
          <a:xfrm>
            <a:off x="3267000"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225" name="Google Shape;1225;p168"/>
          <p:cNvSpPr txBox="1"/>
          <p:nvPr>
            <p:ph idx="5" type="subTitle"/>
          </p:nvPr>
        </p:nvSpPr>
        <p:spPr>
          <a:xfrm>
            <a:off x="599937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226" name="Google Shape;1226;p168"/>
          <p:cNvSpPr txBox="1"/>
          <p:nvPr>
            <p:ph idx="6" type="subTitle"/>
          </p:nvPr>
        </p:nvSpPr>
        <p:spPr>
          <a:xfrm>
            <a:off x="599937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1227" name="Google Shape;1227;p168"/>
          <p:cNvSpPr txBox="1"/>
          <p:nvPr>
            <p:ph idx="7" type="body"/>
          </p:nvPr>
        </p:nvSpPr>
        <p:spPr>
          <a:xfrm>
            <a:off x="538375" y="1014625"/>
            <a:ext cx="8080200" cy="507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s">
  <p:cSld name="CUSTOM_9">
    <p:bg>
      <p:bgPr>
        <a:solidFill>
          <a:srgbClr val="DDFFFC"/>
        </a:solidFill>
      </p:bgPr>
    </p:bg>
    <p:spTree>
      <p:nvGrpSpPr>
        <p:cNvPr id="1228" name="Shape 1228"/>
        <p:cNvGrpSpPr/>
        <p:nvPr/>
      </p:nvGrpSpPr>
      <p:grpSpPr>
        <a:xfrm>
          <a:off x="0" y="0"/>
          <a:ext cx="0" cy="0"/>
          <a:chOff x="0" y="0"/>
          <a:chExt cx="0" cy="0"/>
        </a:xfrm>
      </p:grpSpPr>
      <p:sp>
        <p:nvSpPr>
          <p:cNvPr id="1229" name="Google Shape;1229;p169"/>
          <p:cNvSpPr txBox="1"/>
          <p:nvPr>
            <p:ph type="title"/>
          </p:nvPr>
        </p:nvSpPr>
        <p:spPr>
          <a:xfrm>
            <a:off x="311700" y="6736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1230" name="Google Shape;1230;p169"/>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231" name="Google Shape;1231;p169"/>
          <p:cNvSpPr/>
          <p:nvPr/>
        </p:nvSpPr>
        <p:spPr>
          <a:xfrm>
            <a:off x="558325" y="1541250"/>
            <a:ext cx="2518200" cy="2316600"/>
          </a:xfrm>
          <a:prstGeom prst="roundRect">
            <a:avLst>
              <a:gd fmla="val 2609" name="adj"/>
            </a:avLst>
          </a:prstGeom>
          <a:gradFill>
            <a:gsLst>
              <a:gs pos="0">
                <a:srgbClr val="DDFFFC"/>
              </a:gs>
              <a:gs pos="100000">
                <a:srgbClr val="36DBCB"/>
              </a:gs>
            </a:gsLst>
            <a:lin ang="18900732" scaled="0"/>
          </a:gradFill>
          <a:ln cap="flat" cmpd="sng" w="9525">
            <a:solidFill>
              <a:schemeClr val="dk2"/>
            </a:solidFill>
            <a:prstDash val="solid"/>
            <a:round/>
            <a:headEnd len="sm" w="sm" type="none"/>
            <a:tailEnd len="sm" w="sm" type="none"/>
          </a:ln>
          <a:effectLst>
            <a:reflection blurRad="0" dir="5400000" dist="171450" endA="0" endPos="30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32" name="Google Shape;1232;p169"/>
          <p:cNvSpPr/>
          <p:nvPr/>
        </p:nvSpPr>
        <p:spPr>
          <a:xfrm>
            <a:off x="3317550" y="1541250"/>
            <a:ext cx="2518200" cy="2316600"/>
          </a:xfrm>
          <a:prstGeom prst="roundRect">
            <a:avLst>
              <a:gd fmla="val 2609" name="adj"/>
            </a:avLst>
          </a:prstGeom>
          <a:gradFill>
            <a:gsLst>
              <a:gs pos="0">
                <a:srgbClr val="DDFFFC"/>
              </a:gs>
              <a:gs pos="100000">
                <a:srgbClr val="36DBCB"/>
              </a:gs>
            </a:gsLst>
            <a:lin ang="18900732" scaled="0"/>
          </a:gradFill>
          <a:ln cap="flat" cmpd="sng" w="9525">
            <a:solidFill>
              <a:schemeClr val="dk2"/>
            </a:solidFill>
            <a:prstDash val="solid"/>
            <a:round/>
            <a:headEnd len="sm" w="sm" type="none"/>
            <a:tailEnd len="sm" w="sm" type="none"/>
          </a:ln>
          <a:effectLst>
            <a:reflection blurRad="0" dir="5400000" dist="171450" endA="0" endPos="30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33" name="Google Shape;1233;p169"/>
          <p:cNvSpPr/>
          <p:nvPr/>
        </p:nvSpPr>
        <p:spPr>
          <a:xfrm>
            <a:off x="6076775" y="1541250"/>
            <a:ext cx="2518200" cy="2316600"/>
          </a:xfrm>
          <a:prstGeom prst="roundRect">
            <a:avLst>
              <a:gd fmla="val 2609" name="adj"/>
            </a:avLst>
          </a:prstGeom>
          <a:gradFill>
            <a:gsLst>
              <a:gs pos="0">
                <a:srgbClr val="DDFFFC"/>
              </a:gs>
              <a:gs pos="100000">
                <a:srgbClr val="36DBCB"/>
              </a:gs>
            </a:gsLst>
            <a:lin ang="18900732" scaled="0"/>
          </a:gradFill>
          <a:ln cap="flat" cmpd="sng" w="9525">
            <a:solidFill>
              <a:schemeClr val="dk2"/>
            </a:solidFill>
            <a:prstDash val="solid"/>
            <a:round/>
            <a:headEnd len="sm" w="sm" type="none"/>
            <a:tailEnd len="sm" w="sm" type="none"/>
          </a:ln>
          <a:effectLst>
            <a:reflection blurRad="0" dir="5400000" dist="171450" endA="0" endPos="30000" fadeDir="5400012" kx="0" rotWithShape="0" algn="bl" stA="30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34" name="Google Shape;1234;p169"/>
          <p:cNvSpPr txBox="1"/>
          <p:nvPr>
            <p:ph idx="1" type="subTitle"/>
          </p:nvPr>
        </p:nvSpPr>
        <p:spPr>
          <a:xfrm>
            <a:off x="832075" y="1771225"/>
            <a:ext cx="1981500" cy="1149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7200"/>
              <a:buNone/>
              <a:defRPr b="1" sz="7200">
                <a:solidFill>
                  <a:schemeClr val="lt1"/>
                </a:solidFill>
              </a:defRPr>
            </a:lvl1pPr>
            <a:lvl2pPr lvl="1">
              <a:spcBef>
                <a:spcPts val="0"/>
              </a:spcBef>
              <a:spcAft>
                <a:spcPts val="0"/>
              </a:spcAft>
              <a:buClr>
                <a:schemeClr val="lt1"/>
              </a:buClr>
              <a:buSzPts val="1400"/>
              <a:buNone/>
              <a:defRPr b="1">
                <a:solidFill>
                  <a:schemeClr val="lt1"/>
                </a:solidFill>
              </a:defRPr>
            </a:lvl2pPr>
            <a:lvl3pPr lvl="2">
              <a:spcBef>
                <a:spcPts val="0"/>
              </a:spcBef>
              <a:spcAft>
                <a:spcPts val="0"/>
              </a:spcAft>
              <a:buClr>
                <a:schemeClr val="lt1"/>
              </a:buClr>
              <a:buSzPts val="1400"/>
              <a:buNone/>
              <a:defRPr b="1">
                <a:solidFill>
                  <a:schemeClr val="lt1"/>
                </a:solidFill>
              </a:defRPr>
            </a:lvl3pPr>
            <a:lvl4pPr lvl="3">
              <a:spcBef>
                <a:spcPts val="0"/>
              </a:spcBef>
              <a:spcAft>
                <a:spcPts val="0"/>
              </a:spcAft>
              <a:buClr>
                <a:schemeClr val="lt1"/>
              </a:buClr>
              <a:buSzPts val="1400"/>
              <a:buNone/>
              <a:defRPr b="1">
                <a:solidFill>
                  <a:schemeClr val="lt1"/>
                </a:solidFill>
              </a:defRPr>
            </a:lvl4pPr>
            <a:lvl5pPr lvl="4">
              <a:spcBef>
                <a:spcPts val="0"/>
              </a:spcBef>
              <a:spcAft>
                <a:spcPts val="0"/>
              </a:spcAft>
              <a:buClr>
                <a:schemeClr val="lt1"/>
              </a:buClr>
              <a:buSzPts val="1400"/>
              <a:buNone/>
              <a:defRPr b="1">
                <a:solidFill>
                  <a:schemeClr val="lt1"/>
                </a:solidFill>
              </a:defRPr>
            </a:lvl5pPr>
            <a:lvl6pPr lvl="5">
              <a:spcBef>
                <a:spcPts val="0"/>
              </a:spcBef>
              <a:spcAft>
                <a:spcPts val="0"/>
              </a:spcAft>
              <a:buClr>
                <a:schemeClr val="lt1"/>
              </a:buClr>
              <a:buSzPts val="1400"/>
              <a:buNone/>
              <a:defRPr b="1">
                <a:solidFill>
                  <a:schemeClr val="lt1"/>
                </a:solidFill>
              </a:defRPr>
            </a:lvl6pPr>
            <a:lvl7pPr lvl="6">
              <a:spcBef>
                <a:spcPts val="0"/>
              </a:spcBef>
              <a:spcAft>
                <a:spcPts val="0"/>
              </a:spcAft>
              <a:buClr>
                <a:schemeClr val="lt1"/>
              </a:buClr>
              <a:buSzPts val="1400"/>
              <a:buNone/>
              <a:defRPr b="1">
                <a:solidFill>
                  <a:schemeClr val="lt1"/>
                </a:solidFill>
              </a:defRPr>
            </a:lvl7pPr>
            <a:lvl8pPr lvl="7">
              <a:spcBef>
                <a:spcPts val="0"/>
              </a:spcBef>
              <a:spcAft>
                <a:spcPts val="0"/>
              </a:spcAft>
              <a:buClr>
                <a:schemeClr val="lt1"/>
              </a:buClr>
              <a:buSzPts val="1400"/>
              <a:buNone/>
              <a:defRPr b="1">
                <a:solidFill>
                  <a:schemeClr val="lt1"/>
                </a:solidFill>
              </a:defRPr>
            </a:lvl8pPr>
            <a:lvl9pPr lvl="8">
              <a:spcBef>
                <a:spcPts val="0"/>
              </a:spcBef>
              <a:spcAft>
                <a:spcPts val="0"/>
              </a:spcAft>
              <a:buClr>
                <a:schemeClr val="lt1"/>
              </a:buClr>
              <a:buSzPts val="1400"/>
              <a:buNone/>
              <a:defRPr b="1">
                <a:solidFill>
                  <a:schemeClr val="lt1"/>
                </a:solidFill>
              </a:defRPr>
            </a:lvl9pPr>
          </a:lstStyle>
          <a:p/>
        </p:txBody>
      </p:sp>
      <p:sp>
        <p:nvSpPr>
          <p:cNvPr id="1235" name="Google Shape;1235;p169"/>
          <p:cNvSpPr txBox="1"/>
          <p:nvPr>
            <p:ph idx="2" type="body"/>
          </p:nvPr>
        </p:nvSpPr>
        <p:spPr>
          <a:xfrm>
            <a:off x="810175" y="2877875"/>
            <a:ext cx="2014500" cy="799200"/>
          </a:xfrm>
          <a:prstGeom prst="rect">
            <a:avLst/>
          </a:prstGeom>
        </p:spPr>
        <p:txBody>
          <a:bodyPr anchorCtr="0" anchor="t" bIns="0" lIns="0" spcFirstLastPara="1" rIns="0" wrap="square" tIns="0">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236" name="Google Shape;1236;p169"/>
          <p:cNvSpPr txBox="1"/>
          <p:nvPr>
            <p:ph idx="3" type="subTitle"/>
          </p:nvPr>
        </p:nvSpPr>
        <p:spPr>
          <a:xfrm>
            <a:off x="3591300" y="1771225"/>
            <a:ext cx="1981500" cy="1149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7200"/>
              <a:buNone/>
              <a:defRPr b="1" sz="7200">
                <a:solidFill>
                  <a:schemeClr val="lt1"/>
                </a:solidFill>
              </a:defRPr>
            </a:lvl1pPr>
            <a:lvl2pPr lvl="1">
              <a:spcBef>
                <a:spcPts val="0"/>
              </a:spcBef>
              <a:spcAft>
                <a:spcPts val="0"/>
              </a:spcAft>
              <a:buClr>
                <a:schemeClr val="lt1"/>
              </a:buClr>
              <a:buSzPts val="1400"/>
              <a:buNone/>
              <a:defRPr b="1">
                <a:solidFill>
                  <a:schemeClr val="lt1"/>
                </a:solidFill>
              </a:defRPr>
            </a:lvl2pPr>
            <a:lvl3pPr lvl="2">
              <a:spcBef>
                <a:spcPts val="0"/>
              </a:spcBef>
              <a:spcAft>
                <a:spcPts val="0"/>
              </a:spcAft>
              <a:buClr>
                <a:schemeClr val="lt1"/>
              </a:buClr>
              <a:buSzPts val="1400"/>
              <a:buNone/>
              <a:defRPr b="1">
                <a:solidFill>
                  <a:schemeClr val="lt1"/>
                </a:solidFill>
              </a:defRPr>
            </a:lvl3pPr>
            <a:lvl4pPr lvl="3">
              <a:spcBef>
                <a:spcPts val="0"/>
              </a:spcBef>
              <a:spcAft>
                <a:spcPts val="0"/>
              </a:spcAft>
              <a:buClr>
                <a:schemeClr val="lt1"/>
              </a:buClr>
              <a:buSzPts val="1400"/>
              <a:buNone/>
              <a:defRPr b="1">
                <a:solidFill>
                  <a:schemeClr val="lt1"/>
                </a:solidFill>
              </a:defRPr>
            </a:lvl4pPr>
            <a:lvl5pPr lvl="4">
              <a:spcBef>
                <a:spcPts val="0"/>
              </a:spcBef>
              <a:spcAft>
                <a:spcPts val="0"/>
              </a:spcAft>
              <a:buClr>
                <a:schemeClr val="lt1"/>
              </a:buClr>
              <a:buSzPts val="1400"/>
              <a:buNone/>
              <a:defRPr b="1">
                <a:solidFill>
                  <a:schemeClr val="lt1"/>
                </a:solidFill>
              </a:defRPr>
            </a:lvl5pPr>
            <a:lvl6pPr lvl="5">
              <a:spcBef>
                <a:spcPts val="0"/>
              </a:spcBef>
              <a:spcAft>
                <a:spcPts val="0"/>
              </a:spcAft>
              <a:buClr>
                <a:schemeClr val="lt1"/>
              </a:buClr>
              <a:buSzPts val="1400"/>
              <a:buNone/>
              <a:defRPr b="1">
                <a:solidFill>
                  <a:schemeClr val="lt1"/>
                </a:solidFill>
              </a:defRPr>
            </a:lvl6pPr>
            <a:lvl7pPr lvl="6">
              <a:spcBef>
                <a:spcPts val="0"/>
              </a:spcBef>
              <a:spcAft>
                <a:spcPts val="0"/>
              </a:spcAft>
              <a:buClr>
                <a:schemeClr val="lt1"/>
              </a:buClr>
              <a:buSzPts val="1400"/>
              <a:buNone/>
              <a:defRPr b="1">
                <a:solidFill>
                  <a:schemeClr val="lt1"/>
                </a:solidFill>
              </a:defRPr>
            </a:lvl7pPr>
            <a:lvl8pPr lvl="7">
              <a:spcBef>
                <a:spcPts val="0"/>
              </a:spcBef>
              <a:spcAft>
                <a:spcPts val="0"/>
              </a:spcAft>
              <a:buClr>
                <a:schemeClr val="lt1"/>
              </a:buClr>
              <a:buSzPts val="1400"/>
              <a:buNone/>
              <a:defRPr b="1">
                <a:solidFill>
                  <a:schemeClr val="lt1"/>
                </a:solidFill>
              </a:defRPr>
            </a:lvl8pPr>
            <a:lvl9pPr lvl="8">
              <a:spcBef>
                <a:spcPts val="0"/>
              </a:spcBef>
              <a:spcAft>
                <a:spcPts val="0"/>
              </a:spcAft>
              <a:buClr>
                <a:schemeClr val="lt1"/>
              </a:buClr>
              <a:buSzPts val="1400"/>
              <a:buNone/>
              <a:defRPr b="1">
                <a:solidFill>
                  <a:schemeClr val="lt1"/>
                </a:solidFill>
              </a:defRPr>
            </a:lvl9pPr>
          </a:lstStyle>
          <a:p/>
        </p:txBody>
      </p:sp>
      <p:sp>
        <p:nvSpPr>
          <p:cNvPr id="1237" name="Google Shape;1237;p169"/>
          <p:cNvSpPr txBox="1"/>
          <p:nvPr>
            <p:ph idx="4" type="body"/>
          </p:nvPr>
        </p:nvSpPr>
        <p:spPr>
          <a:xfrm>
            <a:off x="3569400" y="2877875"/>
            <a:ext cx="2014500" cy="799200"/>
          </a:xfrm>
          <a:prstGeom prst="rect">
            <a:avLst/>
          </a:prstGeom>
        </p:spPr>
        <p:txBody>
          <a:bodyPr anchorCtr="0" anchor="t" bIns="0" lIns="0" spcFirstLastPara="1" rIns="0" wrap="square" tIns="0">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238" name="Google Shape;1238;p169"/>
          <p:cNvSpPr txBox="1"/>
          <p:nvPr>
            <p:ph idx="5" type="subTitle"/>
          </p:nvPr>
        </p:nvSpPr>
        <p:spPr>
          <a:xfrm>
            <a:off x="6350525" y="1771225"/>
            <a:ext cx="1981500" cy="11496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7200"/>
              <a:buNone/>
              <a:defRPr b="1" sz="7200">
                <a:solidFill>
                  <a:schemeClr val="lt1"/>
                </a:solidFill>
              </a:defRPr>
            </a:lvl1pPr>
            <a:lvl2pPr lvl="1">
              <a:spcBef>
                <a:spcPts val="0"/>
              </a:spcBef>
              <a:spcAft>
                <a:spcPts val="0"/>
              </a:spcAft>
              <a:buClr>
                <a:schemeClr val="lt1"/>
              </a:buClr>
              <a:buSzPts val="1400"/>
              <a:buNone/>
              <a:defRPr b="1">
                <a:solidFill>
                  <a:schemeClr val="lt1"/>
                </a:solidFill>
              </a:defRPr>
            </a:lvl2pPr>
            <a:lvl3pPr lvl="2">
              <a:spcBef>
                <a:spcPts val="0"/>
              </a:spcBef>
              <a:spcAft>
                <a:spcPts val="0"/>
              </a:spcAft>
              <a:buClr>
                <a:schemeClr val="lt1"/>
              </a:buClr>
              <a:buSzPts val="1400"/>
              <a:buNone/>
              <a:defRPr b="1">
                <a:solidFill>
                  <a:schemeClr val="lt1"/>
                </a:solidFill>
              </a:defRPr>
            </a:lvl3pPr>
            <a:lvl4pPr lvl="3">
              <a:spcBef>
                <a:spcPts val="0"/>
              </a:spcBef>
              <a:spcAft>
                <a:spcPts val="0"/>
              </a:spcAft>
              <a:buClr>
                <a:schemeClr val="lt1"/>
              </a:buClr>
              <a:buSzPts val="1400"/>
              <a:buNone/>
              <a:defRPr b="1">
                <a:solidFill>
                  <a:schemeClr val="lt1"/>
                </a:solidFill>
              </a:defRPr>
            </a:lvl4pPr>
            <a:lvl5pPr lvl="4">
              <a:spcBef>
                <a:spcPts val="0"/>
              </a:spcBef>
              <a:spcAft>
                <a:spcPts val="0"/>
              </a:spcAft>
              <a:buClr>
                <a:schemeClr val="lt1"/>
              </a:buClr>
              <a:buSzPts val="1400"/>
              <a:buNone/>
              <a:defRPr b="1">
                <a:solidFill>
                  <a:schemeClr val="lt1"/>
                </a:solidFill>
              </a:defRPr>
            </a:lvl5pPr>
            <a:lvl6pPr lvl="5">
              <a:spcBef>
                <a:spcPts val="0"/>
              </a:spcBef>
              <a:spcAft>
                <a:spcPts val="0"/>
              </a:spcAft>
              <a:buClr>
                <a:schemeClr val="lt1"/>
              </a:buClr>
              <a:buSzPts val="1400"/>
              <a:buNone/>
              <a:defRPr b="1">
                <a:solidFill>
                  <a:schemeClr val="lt1"/>
                </a:solidFill>
              </a:defRPr>
            </a:lvl6pPr>
            <a:lvl7pPr lvl="6">
              <a:spcBef>
                <a:spcPts val="0"/>
              </a:spcBef>
              <a:spcAft>
                <a:spcPts val="0"/>
              </a:spcAft>
              <a:buClr>
                <a:schemeClr val="lt1"/>
              </a:buClr>
              <a:buSzPts val="1400"/>
              <a:buNone/>
              <a:defRPr b="1">
                <a:solidFill>
                  <a:schemeClr val="lt1"/>
                </a:solidFill>
              </a:defRPr>
            </a:lvl7pPr>
            <a:lvl8pPr lvl="7">
              <a:spcBef>
                <a:spcPts val="0"/>
              </a:spcBef>
              <a:spcAft>
                <a:spcPts val="0"/>
              </a:spcAft>
              <a:buClr>
                <a:schemeClr val="lt1"/>
              </a:buClr>
              <a:buSzPts val="1400"/>
              <a:buNone/>
              <a:defRPr b="1">
                <a:solidFill>
                  <a:schemeClr val="lt1"/>
                </a:solidFill>
              </a:defRPr>
            </a:lvl8pPr>
            <a:lvl9pPr lvl="8">
              <a:spcBef>
                <a:spcPts val="0"/>
              </a:spcBef>
              <a:spcAft>
                <a:spcPts val="0"/>
              </a:spcAft>
              <a:buClr>
                <a:schemeClr val="lt1"/>
              </a:buClr>
              <a:buSzPts val="1400"/>
              <a:buNone/>
              <a:defRPr b="1">
                <a:solidFill>
                  <a:schemeClr val="lt1"/>
                </a:solidFill>
              </a:defRPr>
            </a:lvl9pPr>
          </a:lstStyle>
          <a:p/>
        </p:txBody>
      </p:sp>
      <p:sp>
        <p:nvSpPr>
          <p:cNvPr id="1239" name="Google Shape;1239;p169"/>
          <p:cNvSpPr txBox="1"/>
          <p:nvPr>
            <p:ph idx="6" type="body"/>
          </p:nvPr>
        </p:nvSpPr>
        <p:spPr>
          <a:xfrm>
            <a:off x="6328625" y="2877875"/>
            <a:ext cx="2014500" cy="799200"/>
          </a:xfrm>
          <a:prstGeom prst="rect">
            <a:avLst/>
          </a:prstGeom>
        </p:spPr>
        <p:txBody>
          <a:bodyPr anchorCtr="0" anchor="t" bIns="0" lIns="0" spcFirstLastPara="1" rIns="0" wrap="square" tIns="0">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240" name="Google Shape;1240;p16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Grid 1">
  <p:cSld name="CUSTOM_3">
    <p:spTree>
      <p:nvGrpSpPr>
        <p:cNvPr id="1241" name="Shape 1241"/>
        <p:cNvGrpSpPr/>
        <p:nvPr/>
      </p:nvGrpSpPr>
      <p:grpSpPr>
        <a:xfrm>
          <a:off x="0" y="0"/>
          <a:ext cx="0" cy="0"/>
          <a:chOff x="0" y="0"/>
          <a:chExt cx="0" cy="0"/>
        </a:xfrm>
      </p:grpSpPr>
      <p:sp>
        <p:nvSpPr>
          <p:cNvPr id="1242" name="Google Shape;1242;p170"/>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243" name="Google Shape;1243;p170"/>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244" name="Google Shape;1244;p170"/>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245" name="Google Shape;1245;p170"/>
          <p:cNvSpPr/>
          <p:nvPr>
            <p:ph idx="2" type="pic"/>
          </p:nvPr>
        </p:nvSpPr>
        <p:spPr>
          <a:xfrm>
            <a:off x="856263" y="1220400"/>
            <a:ext cx="932700" cy="357300"/>
          </a:xfrm>
          <a:prstGeom prst="rect">
            <a:avLst/>
          </a:prstGeom>
          <a:noFill/>
          <a:ln>
            <a:noFill/>
          </a:ln>
        </p:spPr>
      </p:sp>
      <p:sp>
        <p:nvSpPr>
          <p:cNvPr id="1246" name="Google Shape;1246;p170"/>
          <p:cNvSpPr/>
          <p:nvPr>
            <p:ph idx="3" type="pic"/>
          </p:nvPr>
        </p:nvSpPr>
        <p:spPr>
          <a:xfrm>
            <a:off x="2156018" y="1220400"/>
            <a:ext cx="932700" cy="357300"/>
          </a:xfrm>
          <a:prstGeom prst="rect">
            <a:avLst/>
          </a:prstGeom>
          <a:noFill/>
          <a:ln>
            <a:noFill/>
          </a:ln>
        </p:spPr>
      </p:sp>
      <p:sp>
        <p:nvSpPr>
          <p:cNvPr id="1247" name="Google Shape;1247;p170"/>
          <p:cNvSpPr/>
          <p:nvPr>
            <p:ph idx="4" type="pic"/>
          </p:nvPr>
        </p:nvSpPr>
        <p:spPr>
          <a:xfrm>
            <a:off x="3455773" y="1220400"/>
            <a:ext cx="932700" cy="357300"/>
          </a:xfrm>
          <a:prstGeom prst="rect">
            <a:avLst/>
          </a:prstGeom>
          <a:noFill/>
          <a:ln>
            <a:noFill/>
          </a:ln>
        </p:spPr>
      </p:sp>
      <p:sp>
        <p:nvSpPr>
          <p:cNvPr id="1248" name="Google Shape;1248;p170"/>
          <p:cNvSpPr/>
          <p:nvPr>
            <p:ph idx="5" type="pic"/>
          </p:nvPr>
        </p:nvSpPr>
        <p:spPr>
          <a:xfrm>
            <a:off x="4755528" y="1220400"/>
            <a:ext cx="932700" cy="357300"/>
          </a:xfrm>
          <a:prstGeom prst="rect">
            <a:avLst/>
          </a:prstGeom>
          <a:noFill/>
          <a:ln>
            <a:noFill/>
          </a:ln>
        </p:spPr>
      </p:sp>
      <p:sp>
        <p:nvSpPr>
          <p:cNvPr id="1249" name="Google Shape;1249;p170"/>
          <p:cNvSpPr/>
          <p:nvPr>
            <p:ph idx="6" type="pic"/>
          </p:nvPr>
        </p:nvSpPr>
        <p:spPr>
          <a:xfrm>
            <a:off x="6055283" y="1220400"/>
            <a:ext cx="932700" cy="357300"/>
          </a:xfrm>
          <a:prstGeom prst="rect">
            <a:avLst/>
          </a:prstGeom>
          <a:noFill/>
          <a:ln>
            <a:noFill/>
          </a:ln>
        </p:spPr>
      </p:sp>
      <p:sp>
        <p:nvSpPr>
          <p:cNvPr id="1250" name="Google Shape;1250;p170"/>
          <p:cNvSpPr/>
          <p:nvPr>
            <p:ph idx="7" type="pic"/>
          </p:nvPr>
        </p:nvSpPr>
        <p:spPr>
          <a:xfrm>
            <a:off x="7355038" y="1220400"/>
            <a:ext cx="932700" cy="357300"/>
          </a:xfrm>
          <a:prstGeom prst="rect">
            <a:avLst/>
          </a:prstGeom>
          <a:noFill/>
          <a:ln>
            <a:noFill/>
          </a:ln>
        </p:spPr>
      </p:sp>
      <p:sp>
        <p:nvSpPr>
          <p:cNvPr id="1251" name="Google Shape;1251;p170"/>
          <p:cNvSpPr/>
          <p:nvPr>
            <p:ph idx="8" type="pic"/>
          </p:nvPr>
        </p:nvSpPr>
        <p:spPr>
          <a:xfrm>
            <a:off x="856263" y="1931600"/>
            <a:ext cx="932700" cy="357300"/>
          </a:xfrm>
          <a:prstGeom prst="rect">
            <a:avLst/>
          </a:prstGeom>
          <a:noFill/>
          <a:ln>
            <a:noFill/>
          </a:ln>
        </p:spPr>
      </p:sp>
      <p:sp>
        <p:nvSpPr>
          <p:cNvPr id="1252" name="Google Shape;1252;p170"/>
          <p:cNvSpPr/>
          <p:nvPr>
            <p:ph idx="9" type="pic"/>
          </p:nvPr>
        </p:nvSpPr>
        <p:spPr>
          <a:xfrm>
            <a:off x="2156018" y="1931600"/>
            <a:ext cx="932700" cy="357300"/>
          </a:xfrm>
          <a:prstGeom prst="rect">
            <a:avLst/>
          </a:prstGeom>
          <a:noFill/>
          <a:ln>
            <a:noFill/>
          </a:ln>
        </p:spPr>
      </p:sp>
      <p:sp>
        <p:nvSpPr>
          <p:cNvPr id="1253" name="Google Shape;1253;p170"/>
          <p:cNvSpPr/>
          <p:nvPr>
            <p:ph idx="13" type="pic"/>
          </p:nvPr>
        </p:nvSpPr>
        <p:spPr>
          <a:xfrm>
            <a:off x="3455773" y="1931600"/>
            <a:ext cx="932700" cy="357300"/>
          </a:xfrm>
          <a:prstGeom prst="rect">
            <a:avLst/>
          </a:prstGeom>
          <a:noFill/>
          <a:ln>
            <a:noFill/>
          </a:ln>
        </p:spPr>
      </p:sp>
      <p:sp>
        <p:nvSpPr>
          <p:cNvPr id="1254" name="Google Shape;1254;p170"/>
          <p:cNvSpPr/>
          <p:nvPr>
            <p:ph idx="14" type="pic"/>
          </p:nvPr>
        </p:nvSpPr>
        <p:spPr>
          <a:xfrm>
            <a:off x="4755528" y="1931600"/>
            <a:ext cx="932700" cy="357300"/>
          </a:xfrm>
          <a:prstGeom prst="rect">
            <a:avLst/>
          </a:prstGeom>
          <a:noFill/>
          <a:ln>
            <a:noFill/>
          </a:ln>
        </p:spPr>
      </p:sp>
      <p:sp>
        <p:nvSpPr>
          <p:cNvPr id="1255" name="Google Shape;1255;p170"/>
          <p:cNvSpPr/>
          <p:nvPr>
            <p:ph idx="15" type="pic"/>
          </p:nvPr>
        </p:nvSpPr>
        <p:spPr>
          <a:xfrm>
            <a:off x="6055283" y="1931600"/>
            <a:ext cx="932700" cy="357300"/>
          </a:xfrm>
          <a:prstGeom prst="rect">
            <a:avLst/>
          </a:prstGeom>
          <a:noFill/>
          <a:ln>
            <a:noFill/>
          </a:ln>
        </p:spPr>
      </p:sp>
      <p:sp>
        <p:nvSpPr>
          <p:cNvPr id="1256" name="Google Shape;1256;p170"/>
          <p:cNvSpPr/>
          <p:nvPr>
            <p:ph idx="16" type="pic"/>
          </p:nvPr>
        </p:nvSpPr>
        <p:spPr>
          <a:xfrm>
            <a:off x="7355038" y="1931600"/>
            <a:ext cx="932700" cy="357300"/>
          </a:xfrm>
          <a:prstGeom prst="rect">
            <a:avLst/>
          </a:prstGeom>
          <a:noFill/>
          <a:ln>
            <a:noFill/>
          </a:ln>
        </p:spPr>
      </p:sp>
      <p:sp>
        <p:nvSpPr>
          <p:cNvPr id="1257" name="Google Shape;1257;p170"/>
          <p:cNvSpPr/>
          <p:nvPr>
            <p:ph idx="17" type="pic"/>
          </p:nvPr>
        </p:nvSpPr>
        <p:spPr>
          <a:xfrm>
            <a:off x="856263" y="2639250"/>
            <a:ext cx="932700" cy="357300"/>
          </a:xfrm>
          <a:prstGeom prst="rect">
            <a:avLst/>
          </a:prstGeom>
          <a:noFill/>
          <a:ln>
            <a:noFill/>
          </a:ln>
        </p:spPr>
      </p:sp>
      <p:sp>
        <p:nvSpPr>
          <p:cNvPr id="1258" name="Google Shape;1258;p170"/>
          <p:cNvSpPr/>
          <p:nvPr>
            <p:ph idx="18" type="pic"/>
          </p:nvPr>
        </p:nvSpPr>
        <p:spPr>
          <a:xfrm>
            <a:off x="2156018" y="2639250"/>
            <a:ext cx="932700" cy="357300"/>
          </a:xfrm>
          <a:prstGeom prst="rect">
            <a:avLst/>
          </a:prstGeom>
          <a:noFill/>
          <a:ln>
            <a:noFill/>
          </a:ln>
        </p:spPr>
      </p:sp>
      <p:sp>
        <p:nvSpPr>
          <p:cNvPr id="1259" name="Google Shape;1259;p170"/>
          <p:cNvSpPr/>
          <p:nvPr>
            <p:ph idx="19" type="pic"/>
          </p:nvPr>
        </p:nvSpPr>
        <p:spPr>
          <a:xfrm>
            <a:off x="3455773" y="2639250"/>
            <a:ext cx="932700" cy="357300"/>
          </a:xfrm>
          <a:prstGeom prst="rect">
            <a:avLst/>
          </a:prstGeom>
          <a:noFill/>
          <a:ln>
            <a:noFill/>
          </a:ln>
        </p:spPr>
      </p:sp>
      <p:sp>
        <p:nvSpPr>
          <p:cNvPr id="1260" name="Google Shape;1260;p170"/>
          <p:cNvSpPr/>
          <p:nvPr>
            <p:ph idx="20" type="pic"/>
          </p:nvPr>
        </p:nvSpPr>
        <p:spPr>
          <a:xfrm>
            <a:off x="4755528" y="2639250"/>
            <a:ext cx="932700" cy="357300"/>
          </a:xfrm>
          <a:prstGeom prst="rect">
            <a:avLst/>
          </a:prstGeom>
          <a:noFill/>
          <a:ln>
            <a:noFill/>
          </a:ln>
        </p:spPr>
      </p:sp>
      <p:sp>
        <p:nvSpPr>
          <p:cNvPr id="1261" name="Google Shape;1261;p170"/>
          <p:cNvSpPr/>
          <p:nvPr>
            <p:ph idx="21" type="pic"/>
          </p:nvPr>
        </p:nvSpPr>
        <p:spPr>
          <a:xfrm>
            <a:off x="6055283" y="2639250"/>
            <a:ext cx="932700" cy="357300"/>
          </a:xfrm>
          <a:prstGeom prst="rect">
            <a:avLst/>
          </a:prstGeom>
          <a:noFill/>
          <a:ln>
            <a:noFill/>
          </a:ln>
        </p:spPr>
      </p:sp>
      <p:sp>
        <p:nvSpPr>
          <p:cNvPr id="1262" name="Google Shape;1262;p170"/>
          <p:cNvSpPr/>
          <p:nvPr>
            <p:ph idx="22" type="pic"/>
          </p:nvPr>
        </p:nvSpPr>
        <p:spPr>
          <a:xfrm>
            <a:off x="7355038" y="2639250"/>
            <a:ext cx="932700" cy="357300"/>
          </a:xfrm>
          <a:prstGeom prst="rect">
            <a:avLst/>
          </a:prstGeom>
          <a:noFill/>
          <a:ln>
            <a:noFill/>
          </a:ln>
        </p:spPr>
      </p:sp>
      <p:sp>
        <p:nvSpPr>
          <p:cNvPr id="1263" name="Google Shape;1263;p170"/>
          <p:cNvSpPr/>
          <p:nvPr>
            <p:ph idx="23" type="pic"/>
          </p:nvPr>
        </p:nvSpPr>
        <p:spPr>
          <a:xfrm>
            <a:off x="856263" y="3350450"/>
            <a:ext cx="932700" cy="357300"/>
          </a:xfrm>
          <a:prstGeom prst="rect">
            <a:avLst/>
          </a:prstGeom>
          <a:noFill/>
          <a:ln>
            <a:noFill/>
          </a:ln>
        </p:spPr>
      </p:sp>
      <p:sp>
        <p:nvSpPr>
          <p:cNvPr id="1264" name="Google Shape;1264;p170"/>
          <p:cNvSpPr/>
          <p:nvPr>
            <p:ph idx="24" type="pic"/>
          </p:nvPr>
        </p:nvSpPr>
        <p:spPr>
          <a:xfrm>
            <a:off x="2156018" y="3350450"/>
            <a:ext cx="932700" cy="357300"/>
          </a:xfrm>
          <a:prstGeom prst="rect">
            <a:avLst/>
          </a:prstGeom>
          <a:noFill/>
          <a:ln>
            <a:noFill/>
          </a:ln>
        </p:spPr>
      </p:sp>
      <p:sp>
        <p:nvSpPr>
          <p:cNvPr id="1265" name="Google Shape;1265;p170"/>
          <p:cNvSpPr/>
          <p:nvPr>
            <p:ph idx="25" type="pic"/>
          </p:nvPr>
        </p:nvSpPr>
        <p:spPr>
          <a:xfrm>
            <a:off x="3455773" y="3350450"/>
            <a:ext cx="932700" cy="357300"/>
          </a:xfrm>
          <a:prstGeom prst="rect">
            <a:avLst/>
          </a:prstGeom>
          <a:noFill/>
          <a:ln>
            <a:noFill/>
          </a:ln>
        </p:spPr>
      </p:sp>
      <p:sp>
        <p:nvSpPr>
          <p:cNvPr id="1266" name="Google Shape;1266;p170"/>
          <p:cNvSpPr/>
          <p:nvPr>
            <p:ph idx="26" type="pic"/>
          </p:nvPr>
        </p:nvSpPr>
        <p:spPr>
          <a:xfrm>
            <a:off x="4755528" y="3350450"/>
            <a:ext cx="932700" cy="357300"/>
          </a:xfrm>
          <a:prstGeom prst="rect">
            <a:avLst/>
          </a:prstGeom>
          <a:noFill/>
          <a:ln>
            <a:noFill/>
          </a:ln>
        </p:spPr>
      </p:sp>
      <p:sp>
        <p:nvSpPr>
          <p:cNvPr id="1267" name="Google Shape;1267;p170"/>
          <p:cNvSpPr/>
          <p:nvPr>
            <p:ph idx="27" type="pic"/>
          </p:nvPr>
        </p:nvSpPr>
        <p:spPr>
          <a:xfrm>
            <a:off x="6055283" y="3350450"/>
            <a:ext cx="932700" cy="357300"/>
          </a:xfrm>
          <a:prstGeom prst="rect">
            <a:avLst/>
          </a:prstGeom>
          <a:noFill/>
          <a:ln>
            <a:noFill/>
          </a:ln>
        </p:spPr>
      </p:sp>
      <p:sp>
        <p:nvSpPr>
          <p:cNvPr id="1268" name="Google Shape;1268;p170"/>
          <p:cNvSpPr/>
          <p:nvPr>
            <p:ph idx="28" type="pic"/>
          </p:nvPr>
        </p:nvSpPr>
        <p:spPr>
          <a:xfrm>
            <a:off x="7355038" y="3350450"/>
            <a:ext cx="932700" cy="357300"/>
          </a:xfrm>
          <a:prstGeom prst="rect">
            <a:avLst/>
          </a:prstGeom>
          <a:noFill/>
          <a:ln>
            <a:noFill/>
          </a:ln>
        </p:spPr>
      </p:sp>
      <p:sp>
        <p:nvSpPr>
          <p:cNvPr id="1269" name="Google Shape;1269;p170"/>
          <p:cNvSpPr/>
          <p:nvPr>
            <p:ph idx="29" type="pic"/>
          </p:nvPr>
        </p:nvSpPr>
        <p:spPr>
          <a:xfrm>
            <a:off x="856263" y="4061650"/>
            <a:ext cx="932700" cy="357300"/>
          </a:xfrm>
          <a:prstGeom prst="rect">
            <a:avLst/>
          </a:prstGeom>
          <a:noFill/>
          <a:ln>
            <a:noFill/>
          </a:ln>
        </p:spPr>
      </p:sp>
      <p:sp>
        <p:nvSpPr>
          <p:cNvPr id="1270" name="Google Shape;1270;p170"/>
          <p:cNvSpPr/>
          <p:nvPr>
            <p:ph idx="30" type="pic"/>
          </p:nvPr>
        </p:nvSpPr>
        <p:spPr>
          <a:xfrm>
            <a:off x="2156018" y="4061650"/>
            <a:ext cx="932700" cy="357300"/>
          </a:xfrm>
          <a:prstGeom prst="rect">
            <a:avLst/>
          </a:prstGeom>
          <a:noFill/>
          <a:ln>
            <a:noFill/>
          </a:ln>
        </p:spPr>
      </p:sp>
      <p:sp>
        <p:nvSpPr>
          <p:cNvPr id="1271" name="Google Shape;1271;p170"/>
          <p:cNvSpPr/>
          <p:nvPr>
            <p:ph idx="31" type="pic"/>
          </p:nvPr>
        </p:nvSpPr>
        <p:spPr>
          <a:xfrm>
            <a:off x="3455773" y="4061650"/>
            <a:ext cx="932700" cy="357300"/>
          </a:xfrm>
          <a:prstGeom prst="rect">
            <a:avLst/>
          </a:prstGeom>
          <a:noFill/>
          <a:ln>
            <a:noFill/>
          </a:ln>
        </p:spPr>
      </p:sp>
      <p:sp>
        <p:nvSpPr>
          <p:cNvPr id="1272" name="Google Shape;1272;p170"/>
          <p:cNvSpPr/>
          <p:nvPr>
            <p:ph idx="32" type="pic"/>
          </p:nvPr>
        </p:nvSpPr>
        <p:spPr>
          <a:xfrm>
            <a:off x="4755528" y="4061650"/>
            <a:ext cx="932700" cy="357300"/>
          </a:xfrm>
          <a:prstGeom prst="rect">
            <a:avLst/>
          </a:prstGeom>
          <a:noFill/>
          <a:ln>
            <a:noFill/>
          </a:ln>
        </p:spPr>
      </p:sp>
      <p:sp>
        <p:nvSpPr>
          <p:cNvPr id="1273" name="Google Shape;1273;p170"/>
          <p:cNvSpPr/>
          <p:nvPr>
            <p:ph idx="33" type="pic"/>
          </p:nvPr>
        </p:nvSpPr>
        <p:spPr>
          <a:xfrm>
            <a:off x="6055283" y="4061650"/>
            <a:ext cx="932700" cy="357300"/>
          </a:xfrm>
          <a:prstGeom prst="rect">
            <a:avLst/>
          </a:prstGeom>
          <a:noFill/>
          <a:ln>
            <a:noFill/>
          </a:ln>
        </p:spPr>
      </p:sp>
      <p:sp>
        <p:nvSpPr>
          <p:cNvPr id="1274" name="Google Shape;1274;p170"/>
          <p:cNvSpPr/>
          <p:nvPr>
            <p:ph idx="34" type="pic"/>
          </p:nvPr>
        </p:nvSpPr>
        <p:spPr>
          <a:xfrm>
            <a:off x="7355038" y="4061650"/>
            <a:ext cx="932700" cy="357300"/>
          </a:xfrm>
          <a:prstGeom prst="rect">
            <a:avLst/>
          </a:prstGeom>
          <a:noFill/>
          <a:ln>
            <a:noFill/>
          </a:ln>
        </p:spPr>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Grid 2">
  <p:cSld name="CUSTOM_3_1">
    <p:spTree>
      <p:nvGrpSpPr>
        <p:cNvPr id="1275" name="Shape 1275"/>
        <p:cNvGrpSpPr/>
        <p:nvPr/>
      </p:nvGrpSpPr>
      <p:grpSpPr>
        <a:xfrm>
          <a:off x="0" y="0"/>
          <a:ext cx="0" cy="0"/>
          <a:chOff x="0" y="0"/>
          <a:chExt cx="0" cy="0"/>
        </a:xfrm>
      </p:grpSpPr>
      <p:sp>
        <p:nvSpPr>
          <p:cNvPr id="1276" name="Google Shape;1276;p171"/>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277" name="Google Shape;1277;p171"/>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278" name="Google Shape;1278;p171"/>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279" name="Google Shape;1279;p171"/>
          <p:cNvSpPr/>
          <p:nvPr>
            <p:ph idx="2" type="pic"/>
          </p:nvPr>
        </p:nvSpPr>
        <p:spPr>
          <a:xfrm>
            <a:off x="856263" y="1220400"/>
            <a:ext cx="932700" cy="357300"/>
          </a:xfrm>
          <a:prstGeom prst="rect">
            <a:avLst/>
          </a:prstGeom>
          <a:noFill/>
          <a:ln>
            <a:noFill/>
          </a:ln>
        </p:spPr>
      </p:sp>
      <p:sp>
        <p:nvSpPr>
          <p:cNvPr id="1280" name="Google Shape;1280;p171"/>
          <p:cNvSpPr/>
          <p:nvPr>
            <p:ph idx="3" type="pic"/>
          </p:nvPr>
        </p:nvSpPr>
        <p:spPr>
          <a:xfrm>
            <a:off x="3022521" y="1220400"/>
            <a:ext cx="932700" cy="357300"/>
          </a:xfrm>
          <a:prstGeom prst="rect">
            <a:avLst/>
          </a:prstGeom>
          <a:noFill/>
          <a:ln>
            <a:noFill/>
          </a:ln>
        </p:spPr>
      </p:sp>
      <p:sp>
        <p:nvSpPr>
          <p:cNvPr id="1281" name="Google Shape;1281;p171"/>
          <p:cNvSpPr/>
          <p:nvPr>
            <p:ph idx="4" type="pic"/>
          </p:nvPr>
        </p:nvSpPr>
        <p:spPr>
          <a:xfrm>
            <a:off x="5188779" y="1220400"/>
            <a:ext cx="932700" cy="357300"/>
          </a:xfrm>
          <a:prstGeom prst="rect">
            <a:avLst/>
          </a:prstGeom>
          <a:noFill/>
          <a:ln>
            <a:noFill/>
          </a:ln>
        </p:spPr>
      </p:sp>
      <p:sp>
        <p:nvSpPr>
          <p:cNvPr id="1282" name="Google Shape;1282;p171"/>
          <p:cNvSpPr/>
          <p:nvPr>
            <p:ph idx="5" type="pic"/>
          </p:nvPr>
        </p:nvSpPr>
        <p:spPr>
          <a:xfrm>
            <a:off x="7355038" y="1220400"/>
            <a:ext cx="932700" cy="357300"/>
          </a:xfrm>
          <a:prstGeom prst="rect">
            <a:avLst/>
          </a:prstGeom>
          <a:noFill/>
          <a:ln>
            <a:noFill/>
          </a:ln>
        </p:spPr>
      </p:sp>
      <p:cxnSp>
        <p:nvCxnSpPr>
          <p:cNvPr id="1283" name="Google Shape;1283;p171"/>
          <p:cNvCxnSpPr/>
          <p:nvPr/>
        </p:nvCxnSpPr>
        <p:spPr>
          <a:xfrm>
            <a:off x="856263" y="1851884"/>
            <a:ext cx="7431600" cy="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p171"/>
          <p:cNvCxnSpPr/>
          <p:nvPr/>
        </p:nvCxnSpPr>
        <p:spPr>
          <a:xfrm>
            <a:off x="2411025" y="1220400"/>
            <a:ext cx="0" cy="313770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p171"/>
          <p:cNvCxnSpPr/>
          <p:nvPr/>
        </p:nvCxnSpPr>
        <p:spPr>
          <a:xfrm>
            <a:off x="4623600" y="1220400"/>
            <a:ext cx="0" cy="31377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171"/>
          <p:cNvCxnSpPr/>
          <p:nvPr/>
        </p:nvCxnSpPr>
        <p:spPr>
          <a:xfrm>
            <a:off x="6776650" y="1220400"/>
            <a:ext cx="0" cy="3137700"/>
          </a:xfrm>
          <a:prstGeom prst="straightConnector1">
            <a:avLst/>
          </a:prstGeom>
          <a:noFill/>
          <a:ln cap="flat" cmpd="sng" w="9525">
            <a:solidFill>
              <a:schemeClr val="dk2"/>
            </a:solidFill>
            <a:prstDash val="solid"/>
            <a:round/>
            <a:headEnd len="med" w="med" type="none"/>
            <a:tailEnd len="med" w="med" type="none"/>
          </a:ln>
        </p:spPr>
      </p:cxnSp>
      <p:sp>
        <p:nvSpPr>
          <p:cNvPr id="1287" name="Google Shape;1287;p171"/>
          <p:cNvSpPr/>
          <p:nvPr>
            <p:ph idx="6" type="pic"/>
          </p:nvPr>
        </p:nvSpPr>
        <p:spPr>
          <a:xfrm>
            <a:off x="856263" y="2147158"/>
            <a:ext cx="932700" cy="357300"/>
          </a:xfrm>
          <a:prstGeom prst="rect">
            <a:avLst/>
          </a:prstGeom>
          <a:noFill/>
          <a:ln>
            <a:noFill/>
          </a:ln>
        </p:spPr>
      </p:sp>
      <p:sp>
        <p:nvSpPr>
          <p:cNvPr id="1288" name="Google Shape;1288;p171"/>
          <p:cNvSpPr/>
          <p:nvPr>
            <p:ph idx="7" type="pic"/>
          </p:nvPr>
        </p:nvSpPr>
        <p:spPr>
          <a:xfrm>
            <a:off x="3022521" y="2147158"/>
            <a:ext cx="932700" cy="357300"/>
          </a:xfrm>
          <a:prstGeom prst="rect">
            <a:avLst/>
          </a:prstGeom>
          <a:noFill/>
          <a:ln>
            <a:noFill/>
          </a:ln>
        </p:spPr>
      </p:sp>
      <p:sp>
        <p:nvSpPr>
          <p:cNvPr id="1289" name="Google Shape;1289;p171"/>
          <p:cNvSpPr/>
          <p:nvPr>
            <p:ph idx="8" type="pic"/>
          </p:nvPr>
        </p:nvSpPr>
        <p:spPr>
          <a:xfrm>
            <a:off x="5188779" y="2147158"/>
            <a:ext cx="932700" cy="357300"/>
          </a:xfrm>
          <a:prstGeom prst="rect">
            <a:avLst/>
          </a:prstGeom>
          <a:noFill/>
          <a:ln>
            <a:noFill/>
          </a:ln>
        </p:spPr>
      </p:sp>
      <p:sp>
        <p:nvSpPr>
          <p:cNvPr id="1290" name="Google Shape;1290;p171"/>
          <p:cNvSpPr/>
          <p:nvPr>
            <p:ph idx="9" type="pic"/>
          </p:nvPr>
        </p:nvSpPr>
        <p:spPr>
          <a:xfrm>
            <a:off x="7355038" y="2147158"/>
            <a:ext cx="932700" cy="357300"/>
          </a:xfrm>
          <a:prstGeom prst="rect">
            <a:avLst/>
          </a:prstGeom>
          <a:noFill/>
          <a:ln>
            <a:noFill/>
          </a:ln>
        </p:spPr>
      </p:sp>
      <p:cxnSp>
        <p:nvCxnSpPr>
          <p:cNvPr id="1291" name="Google Shape;1291;p171"/>
          <p:cNvCxnSpPr/>
          <p:nvPr/>
        </p:nvCxnSpPr>
        <p:spPr>
          <a:xfrm>
            <a:off x="856263" y="2776306"/>
            <a:ext cx="7431600" cy="0"/>
          </a:xfrm>
          <a:prstGeom prst="straightConnector1">
            <a:avLst/>
          </a:prstGeom>
          <a:noFill/>
          <a:ln cap="flat" cmpd="sng" w="9525">
            <a:solidFill>
              <a:schemeClr val="dk2"/>
            </a:solidFill>
            <a:prstDash val="solid"/>
            <a:round/>
            <a:headEnd len="med" w="med" type="none"/>
            <a:tailEnd len="med" w="med" type="none"/>
          </a:ln>
        </p:spPr>
      </p:cxnSp>
      <p:sp>
        <p:nvSpPr>
          <p:cNvPr id="1292" name="Google Shape;1292;p171"/>
          <p:cNvSpPr/>
          <p:nvPr>
            <p:ph idx="13" type="pic"/>
          </p:nvPr>
        </p:nvSpPr>
        <p:spPr>
          <a:xfrm>
            <a:off x="856263" y="3073917"/>
            <a:ext cx="932700" cy="357300"/>
          </a:xfrm>
          <a:prstGeom prst="rect">
            <a:avLst/>
          </a:prstGeom>
          <a:noFill/>
          <a:ln>
            <a:noFill/>
          </a:ln>
        </p:spPr>
      </p:sp>
      <p:sp>
        <p:nvSpPr>
          <p:cNvPr id="1293" name="Google Shape;1293;p171"/>
          <p:cNvSpPr/>
          <p:nvPr>
            <p:ph idx="14" type="pic"/>
          </p:nvPr>
        </p:nvSpPr>
        <p:spPr>
          <a:xfrm>
            <a:off x="3022521" y="3073917"/>
            <a:ext cx="932700" cy="357300"/>
          </a:xfrm>
          <a:prstGeom prst="rect">
            <a:avLst/>
          </a:prstGeom>
          <a:noFill/>
          <a:ln>
            <a:noFill/>
          </a:ln>
        </p:spPr>
      </p:sp>
      <p:sp>
        <p:nvSpPr>
          <p:cNvPr id="1294" name="Google Shape;1294;p171"/>
          <p:cNvSpPr/>
          <p:nvPr>
            <p:ph idx="15" type="pic"/>
          </p:nvPr>
        </p:nvSpPr>
        <p:spPr>
          <a:xfrm>
            <a:off x="5188779" y="3073917"/>
            <a:ext cx="932700" cy="357300"/>
          </a:xfrm>
          <a:prstGeom prst="rect">
            <a:avLst/>
          </a:prstGeom>
          <a:noFill/>
          <a:ln>
            <a:noFill/>
          </a:ln>
        </p:spPr>
      </p:sp>
      <p:sp>
        <p:nvSpPr>
          <p:cNvPr id="1295" name="Google Shape;1295;p171"/>
          <p:cNvSpPr/>
          <p:nvPr>
            <p:ph idx="16" type="pic"/>
          </p:nvPr>
        </p:nvSpPr>
        <p:spPr>
          <a:xfrm>
            <a:off x="7355038" y="3073917"/>
            <a:ext cx="932700" cy="357300"/>
          </a:xfrm>
          <a:prstGeom prst="rect">
            <a:avLst/>
          </a:prstGeom>
          <a:noFill/>
          <a:ln>
            <a:noFill/>
          </a:ln>
        </p:spPr>
      </p:sp>
      <p:cxnSp>
        <p:nvCxnSpPr>
          <p:cNvPr id="1296" name="Google Shape;1296;p171"/>
          <p:cNvCxnSpPr/>
          <p:nvPr/>
        </p:nvCxnSpPr>
        <p:spPr>
          <a:xfrm>
            <a:off x="856263" y="3700728"/>
            <a:ext cx="7431600" cy="0"/>
          </a:xfrm>
          <a:prstGeom prst="straightConnector1">
            <a:avLst/>
          </a:prstGeom>
          <a:noFill/>
          <a:ln cap="flat" cmpd="sng" w="9525">
            <a:solidFill>
              <a:schemeClr val="dk2"/>
            </a:solidFill>
            <a:prstDash val="solid"/>
            <a:round/>
            <a:headEnd len="med" w="med" type="none"/>
            <a:tailEnd len="med" w="med" type="none"/>
          </a:ln>
        </p:spPr>
      </p:cxnSp>
      <p:sp>
        <p:nvSpPr>
          <p:cNvPr id="1297" name="Google Shape;1297;p171"/>
          <p:cNvSpPr/>
          <p:nvPr>
            <p:ph idx="17" type="pic"/>
          </p:nvPr>
        </p:nvSpPr>
        <p:spPr>
          <a:xfrm>
            <a:off x="856263" y="4000675"/>
            <a:ext cx="932700" cy="357300"/>
          </a:xfrm>
          <a:prstGeom prst="rect">
            <a:avLst/>
          </a:prstGeom>
          <a:noFill/>
          <a:ln>
            <a:noFill/>
          </a:ln>
        </p:spPr>
      </p:sp>
      <p:sp>
        <p:nvSpPr>
          <p:cNvPr id="1298" name="Google Shape;1298;p171"/>
          <p:cNvSpPr/>
          <p:nvPr>
            <p:ph idx="18" type="pic"/>
          </p:nvPr>
        </p:nvSpPr>
        <p:spPr>
          <a:xfrm>
            <a:off x="3022521" y="4000675"/>
            <a:ext cx="932700" cy="357300"/>
          </a:xfrm>
          <a:prstGeom prst="rect">
            <a:avLst/>
          </a:prstGeom>
          <a:noFill/>
          <a:ln>
            <a:noFill/>
          </a:ln>
        </p:spPr>
      </p:sp>
      <p:sp>
        <p:nvSpPr>
          <p:cNvPr id="1299" name="Google Shape;1299;p171"/>
          <p:cNvSpPr/>
          <p:nvPr>
            <p:ph idx="19" type="pic"/>
          </p:nvPr>
        </p:nvSpPr>
        <p:spPr>
          <a:xfrm>
            <a:off x="5188779" y="4000675"/>
            <a:ext cx="932700" cy="357300"/>
          </a:xfrm>
          <a:prstGeom prst="rect">
            <a:avLst/>
          </a:prstGeom>
          <a:noFill/>
          <a:ln>
            <a:noFill/>
          </a:ln>
        </p:spPr>
      </p:sp>
      <p:sp>
        <p:nvSpPr>
          <p:cNvPr id="1300" name="Google Shape;1300;p171"/>
          <p:cNvSpPr/>
          <p:nvPr>
            <p:ph idx="20" type="pic"/>
          </p:nvPr>
        </p:nvSpPr>
        <p:spPr>
          <a:xfrm>
            <a:off x="7355038" y="4000675"/>
            <a:ext cx="932700" cy="357300"/>
          </a:xfrm>
          <a:prstGeom prst="rect">
            <a:avLst/>
          </a:prstGeom>
          <a:noFill/>
          <a:ln>
            <a:noFill/>
          </a:ln>
        </p:spPr>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Media with Caption, Light">
  <p:cSld name="CUSTOM_4">
    <p:spTree>
      <p:nvGrpSpPr>
        <p:cNvPr id="1301" name="Shape 1301"/>
        <p:cNvGrpSpPr/>
        <p:nvPr/>
      </p:nvGrpSpPr>
      <p:grpSpPr>
        <a:xfrm>
          <a:off x="0" y="0"/>
          <a:ext cx="0" cy="0"/>
          <a:chOff x="0" y="0"/>
          <a:chExt cx="0" cy="0"/>
        </a:xfrm>
      </p:grpSpPr>
      <p:sp>
        <p:nvSpPr>
          <p:cNvPr id="1302" name="Google Shape;1302;p172"/>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303" name="Google Shape;1303;p172"/>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304" name="Google Shape;1304;p172"/>
          <p:cNvSpPr/>
          <p:nvPr>
            <p:ph idx="2" type="pic"/>
          </p:nvPr>
        </p:nvSpPr>
        <p:spPr>
          <a:xfrm>
            <a:off x="198450" y="277825"/>
            <a:ext cx="8770800" cy="3982200"/>
          </a:xfrm>
          <a:prstGeom prst="rect">
            <a:avLst/>
          </a:prstGeom>
          <a:noFill/>
          <a:ln>
            <a:noFill/>
          </a:ln>
        </p:spPr>
      </p:sp>
      <p:sp>
        <p:nvSpPr>
          <p:cNvPr id="1305" name="Google Shape;1305;p172"/>
          <p:cNvSpPr txBox="1"/>
          <p:nvPr>
            <p:ph idx="1" type="body"/>
          </p:nvPr>
        </p:nvSpPr>
        <p:spPr>
          <a:xfrm>
            <a:off x="218550" y="4381900"/>
            <a:ext cx="8770800" cy="2661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Media with Caption, Dark">
  <p:cSld name="CUSTOM_4_1">
    <p:bg>
      <p:bgPr>
        <a:solidFill>
          <a:schemeClr val="dk1"/>
        </a:solidFill>
      </p:bgPr>
    </p:bg>
    <p:spTree>
      <p:nvGrpSpPr>
        <p:cNvPr id="1306" name="Shape 1306"/>
        <p:cNvGrpSpPr/>
        <p:nvPr/>
      </p:nvGrpSpPr>
      <p:grpSpPr>
        <a:xfrm>
          <a:off x="0" y="0"/>
          <a:ext cx="0" cy="0"/>
          <a:chOff x="0" y="0"/>
          <a:chExt cx="0" cy="0"/>
        </a:xfrm>
      </p:grpSpPr>
      <p:sp>
        <p:nvSpPr>
          <p:cNvPr id="1307" name="Google Shape;1307;p173"/>
          <p:cNvSpPr/>
          <p:nvPr>
            <p:ph idx="2" type="pic"/>
          </p:nvPr>
        </p:nvSpPr>
        <p:spPr>
          <a:xfrm>
            <a:off x="198450" y="188625"/>
            <a:ext cx="8770800" cy="4071300"/>
          </a:xfrm>
          <a:prstGeom prst="rect">
            <a:avLst/>
          </a:prstGeom>
          <a:noFill/>
          <a:ln>
            <a:noFill/>
          </a:ln>
        </p:spPr>
      </p:sp>
      <p:sp>
        <p:nvSpPr>
          <p:cNvPr id="1308" name="Google Shape;1308;p173"/>
          <p:cNvSpPr txBox="1"/>
          <p:nvPr>
            <p:ph idx="1" type="body"/>
          </p:nvPr>
        </p:nvSpPr>
        <p:spPr>
          <a:xfrm>
            <a:off x="218550" y="4381900"/>
            <a:ext cx="8770800" cy="2661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pic>
        <p:nvPicPr>
          <p:cNvPr id="1309" name="Google Shape;1309;p173"/>
          <p:cNvPicPr preferRelativeResize="0"/>
          <p:nvPr/>
        </p:nvPicPr>
        <p:blipFill>
          <a:blip r:embed="rId2">
            <a:alphaModFix/>
          </a:blip>
          <a:stretch>
            <a:fillRect/>
          </a:stretch>
        </p:blipFill>
        <p:spPr>
          <a:xfrm>
            <a:off x="263830" y="4800532"/>
            <a:ext cx="661076" cy="107758"/>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Customer Story">
  <p:cSld name="CUSTOM_5">
    <p:spTree>
      <p:nvGrpSpPr>
        <p:cNvPr id="1310" name="Shape 1310"/>
        <p:cNvGrpSpPr/>
        <p:nvPr/>
      </p:nvGrpSpPr>
      <p:grpSpPr>
        <a:xfrm>
          <a:off x="0" y="0"/>
          <a:ext cx="0" cy="0"/>
          <a:chOff x="0" y="0"/>
          <a:chExt cx="0" cy="0"/>
        </a:xfrm>
      </p:grpSpPr>
      <p:sp>
        <p:nvSpPr>
          <p:cNvPr id="1311" name="Google Shape;1311;p174"/>
          <p:cNvSpPr/>
          <p:nvPr/>
        </p:nvSpPr>
        <p:spPr>
          <a:xfrm>
            <a:off x="0" y="-9350"/>
            <a:ext cx="9153300" cy="1103400"/>
          </a:xfrm>
          <a:prstGeom prst="rect">
            <a:avLst/>
          </a:prstGeom>
          <a:gradFill>
            <a:gsLst>
              <a:gs pos="0">
                <a:srgbClr val="DDFFFC"/>
              </a:gs>
              <a:gs pos="50000">
                <a:srgbClr val="DDFFFC"/>
              </a:gs>
              <a:gs pos="100000">
                <a:srgbClr val="36DBCB"/>
              </a:gs>
            </a:gsLst>
            <a:lin ang="189007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12" name="Google Shape;1312;p174"/>
          <p:cNvSpPr txBox="1"/>
          <p:nvPr>
            <p:ph type="title"/>
          </p:nvPr>
        </p:nvSpPr>
        <p:spPr>
          <a:xfrm>
            <a:off x="323744" y="445025"/>
            <a:ext cx="67923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13" name="Google Shape;1313;p174"/>
          <p:cNvSpPr/>
          <p:nvPr/>
        </p:nvSpPr>
        <p:spPr>
          <a:xfrm>
            <a:off x="351400" y="1547825"/>
            <a:ext cx="5288400" cy="3036000"/>
          </a:xfrm>
          <a:prstGeom prst="roundRect">
            <a:avLst>
              <a:gd fmla="val 164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14" name="Google Shape;1314;p174"/>
          <p:cNvSpPr/>
          <p:nvPr>
            <p:ph idx="2" type="pic"/>
          </p:nvPr>
        </p:nvSpPr>
        <p:spPr>
          <a:xfrm>
            <a:off x="450625" y="1659784"/>
            <a:ext cx="5079900" cy="2811900"/>
          </a:xfrm>
          <a:prstGeom prst="rect">
            <a:avLst/>
          </a:prstGeom>
          <a:solidFill>
            <a:schemeClr val="lt1"/>
          </a:solidFill>
          <a:ln>
            <a:noFill/>
          </a:ln>
        </p:spPr>
      </p:sp>
      <p:sp>
        <p:nvSpPr>
          <p:cNvPr id="1315" name="Google Shape;1315;p174"/>
          <p:cNvSpPr/>
          <p:nvPr>
            <p:ph idx="3" type="pic"/>
          </p:nvPr>
        </p:nvSpPr>
        <p:spPr>
          <a:xfrm>
            <a:off x="7334275" y="314325"/>
            <a:ext cx="1537800" cy="436500"/>
          </a:xfrm>
          <a:prstGeom prst="rect">
            <a:avLst/>
          </a:prstGeom>
          <a:noFill/>
          <a:ln>
            <a:noFill/>
          </a:ln>
        </p:spPr>
      </p:sp>
      <p:pic>
        <p:nvPicPr>
          <p:cNvPr id="1316" name="Google Shape;1316;p174"/>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317" name="Google Shape;1317;p174"/>
          <p:cNvSpPr txBox="1"/>
          <p:nvPr>
            <p:ph idx="1" type="body"/>
          </p:nvPr>
        </p:nvSpPr>
        <p:spPr>
          <a:xfrm>
            <a:off x="351400" y="238125"/>
            <a:ext cx="2778000" cy="283200"/>
          </a:xfrm>
          <a:prstGeom prst="rect">
            <a:avLst/>
          </a:prstGeom>
        </p:spPr>
        <p:txBody>
          <a:bodyPr anchorCtr="0" anchor="t" bIns="0" lIns="0" spcFirstLastPara="1" rIns="0" wrap="square" tIns="0">
            <a:spAutoFit/>
          </a:bodyPr>
          <a:lstStyle>
            <a:lvl1pPr indent="-304800" lvl="0" marL="457200">
              <a:spcBef>
                <a:spcPts val="0"/>
              </a:spcBef>
              <a:spcAft>
                <a:spcPts val="0"/>
              </a:spcAft>
              <a:buClr>
                <a:srgbClr val="48DDCE"/>
              </a:buClr>
              <a:buSzPts val="1200"/>
              <a:buChar char="●"/>
              <a:defRPr sz="1200">
                <a:solidFill>
                  <a:srgbClr val="48DDCE"/>
                </a:solidFill>
              </a:defRPr>
            </a:lvl1pPr>
            <a:lvl2pPr indent="-304800" lvl="1" marL="914400">
              <a:spcBef>
                <a:spcPts val="0"/>
              </a:spcBef>
              <a:spcAft>
                <a:spcPts val="0"/>
              </a:spcAft>
              <a:buClr>
                <a:srgbClr val="48DDCE"/>
              </a:buClr>
              <a:buSzPts val="1200"/>
              <a:buChar char="○"/>
              <a:defRPr sz="1200">
                <a:solidFill>
                  <a:srgbClr val="48DDCE"/>
                </a:solidFill>
              </a:defRPr>
            </a:lvl2pPr>
            <a:lvl3pPr indent="-304800" lvl="2" marL="1371600">
              <a:spcBef>
                <a:spcPts val="0"/>
              </a:spcBef>
              <a:spcAft>
                <a:spcPts val="0"/>
              </a:spcAft>
              <a:buClr>
                <a:srgbClr val="48DDCE"/>
              </a:buClr>
              <a:buSzPts val="1200"/>
              <a:buChar char="■"/>
              <a:defRPr sz="1200">
                <a:solidFill>
                  <a:srgbClr val="48DDCE"/>
                </a:solidFill>
              </a:defRPr>
            </a:lvl3pPr>
            <a:lvl4pPr indent="-304800" lvl="3" marL="1828800">
              <a:spcBef>
                <a:spcPts val="0"/>
              </a:spcBef>
              <a:spcAft>
                <a:spcPts val="0"/>
              </a:spcAft>
              <a:buClr>
                <a:srgbClr val="48DDCE"/>
              </a:buClr>
              <a:buSzPts val="1200"/>
              <a:buChar char="●"/>
              <a:defRPr sz="1200">
                <a:solidFill>
                  <a:srgbClr val="48DDCE"/>
                </a:solidFill>
              </a:defRPr>
            </a:lvl4pPr>
            <a:lvl5pPr indent="-304800" lvl="4" marL="2286000">
              <a:spcBef>
                <a:spcPts val="0"/>
              </a:spcBef>
              <a:spcAft>
                <a:spcPts val="0"/>
              </a:spcAft>
              <a:buClr>
                <a:srgbClr val="48DDCE"/>
              </a:buClr>
              <a:buSzPts val="1200"/>
              <a:buChar char="○"/>
              <a:defRPr sz="1200">
                <a:solidFill>
                  <a:srgbClr val="48DDCE"/>
                </a:solidFill>
              </a:defRPr>
            </a:lvl5pPr>
            <a:lvl6pPr indent="-304800" lvl="5" marL="2743200">
              <a:spcBef>
                <a:spcPts val="0"/>
              </a:spcBef>
              <a:spcAft>
                <a:spcPts val="0"/>
              </a:spcAft>
              <a:buClr>
                <a:srgbClr val="48DDCE"/>
              </a:buClr>
              <a:buSzPts val="1200"/>
              <a:buChar char="■"/>
              <a:defRPr sz="1200">
                <a:solidFill>
                  <a:srgbClr val="48DDCE"/>
                </a:solidFill>
              </a:defRPr>
            </a:lvl6pPr>
            <a:lvl7pPr indent="-304800" lvl="6" marL="3200400">
              <a:spcBef>
                <a:spcPts val="0"/>
              </a:spcBef>
              <a:spcAft>
                <a:spcPts val="0"/>
              </a:spcAft>
              <a:buClr>
                <a:srgbClr val="48DDCE"/>
              </a:buClr>
              <a:buSzPts val="1200"/>
              <a:buChar char="●"/>
              <a:defRPr sz="1200">
                <a:solidFill>
                  <a:srgbClr val="48DDCE"/>
                </a:solidFill>
              </a:defRPr>
            </a:lvl7pPr>
            <a:lvl8pPr indent="-304800" lvl="7" marL="3657600">
              <a:spcBef>
                <a:spcPts val="0"/>
              </a:spcBef>
              <a:spcAft>
                <a:spcPts val="0"/>
              </a:spcAft>
              <a:buClr>
                <a:srgbClr val="48DDCE"/>
              </a:buClr>
              <a:buSzPts val="1200"/>
              <a:buChar char="○"/>
              <a:defRPr sz="1200">
                <a:solidFill>
                  <a:srgbClr val="48DDCE"/>
                </a:solidFill>
              </a:defRPr>
            </a:lvl8pPr>
            <a:lvl9pPr indent="-304800" lvl="8" marL="4114800">
              <a:spcBef>
                <a:spcPts val="0"/>
              </a:spcBef>
              <a:spcAft>
                <a:spcPts val="0"/>
              </a:spcAft>
              <a:buClr>
                <a:srgbClr val="48DDCE"/>
              </a:buClr>
              <a:buSzPts val="1200"/>
              <a:buChar char="■"/>
              <a:defRPr sz="1200">
                <a:solidFill>
                  <a:srgbClr val="48DDCE"/>
                </a:solidFill>
              </a:defRPr>
            </a:lvl9pPr>
          </a:lstStyle>
          <a:p/>
        </p:txBody>
      </p:sp>
      <p:sp>
        <p:nvSpPr>
          <p:cNvPr id="1318" name="Google Shape;1318;p174"/>
          <p:cNvSpPr txBox="1"/>
          <p:nvPr>
            <p:ph idx="4" type="body"/>
          </p:nvPr>
        </p:nvSpPr>
        <p:spPr>
          <a:xfrm>
            <a:off x="351400" y="1206928"/>
            <a:ext cx="5288400" cy="283200"/>
          </a:xfrm>
          <a:prstGeom prst="rect">
            <a:avLst/>
          </a:prstGeom>
          <a:noFill/>
        </p:spPr>
        <p:txBody>
          <a:bodyPr anchorCtr="0" anchor="ctr" bIns="0" lIns="0" spcFirstLastPara="1" rIns="0" wrap="square" tIns="0">
            <a:noAutofit/>
          </a:bodyPr>
          <a:lstStyle>
            <a:lvl1pPr indent="-304800" lvl="0" marL="457200">
              <a:spcBef>
                <a:spcPts val="0"/>
              </a:spcBef>
              <a:spcAft>
                <a:spcPts val="0"/>
              </a:spcAft>
              <a:buClr>
                <a:srgbClr val="111010"/>
              </a:buClr>
              <a:buSzPts val="1200"/>
              <a:buChar char="●"/>
              <a:defRPr sz="1200">
                <a:solidFill>
                  <a:srgbClr val="111010"/>
                </a:solidFill>
              </a:defRPr>
            </a:lvl1pPr>
            <a:lvl2pPr indent="-304800" lvl="1" marL="914400">
              <a:spcBef>
                <a:spcPts val="0"/>
              </a:spcBef>
              <a:spcAft>
                <a:spcPts val="0"/>
              </a:spcAft>
              <a:buClr>
                <a:srgbClr val="111010"/>
              </a:buClr>
              <a:buSzPts val="1200"/>
              <a:buChar char="○"/>
              <a:defRPr sz="1200">
                <a:solidFill>
                  <a:srgbClr val="111010"/>
                </a:solidFill>
              </a:defRPr>
            </a:lvl2pPr>
            <a:lvl3pPr indent="-304800" lvl="2" marL="1371600">
              <a:spcBef>
                <a:spcPts val="0"/>
              </a:spcBef>
              <a:spcAft>
                <a:spcPts val="0"/>
              </a:spcAft>
              <a:buClr>
                <a:srgbClr val="111010"/>
              </a:buClr>
              <a:buSzPts val="1200"/>
              <a:buChar char="■"/>
              <a:defRPr sz="1200">
                <a:solidFill>
                  <a:srgbClr val="111010"/>
                </a:solidFill>
              </a:defRPr>
            </a:lvl3pPr>
            <a:lvl4pPr indent="-304800" lvl="3" marL="1828800">
              <a:spcBef>
                <a:spcPts val="0"/>
              </a:spcBef>
              <a:spcAft>
                <a:spcPts val="0"/>
              </a:spcAft>
              <a:buClr>
                <a:srgbClr val="111010"/>
              </a:buClr>
              <a:buSzPts val="1200"/>
              <a:buChar char="●"/>
              <a:defRPr sz="1200">
                <a:solidFill>
                  <a:srgbClr val="111010"/>
                </a:solidFill>
              </a:defRPr>
            </a:lvl4pPr>
            <a:lvl5pPr indent="-304800" lvl="4" marL="2286000">
              <a:spcBef>
                <a:spcPts val="0"/>
              </a:spcBef>
              <a:spcAft>
                <a:spcPts val="0"/>
              </a:spcAft>
              <a:buClr>
                <a:srgbClr val="111010"/>
              </a:buClr>
              <a:buSzPts val="1200"/>
              <a:buChar char="○"/>
              <a:defRPr sz="1200">
                <a:solidFill>
                  <a:srgbClr val="111010"/>
                </a:solidFill>
              </a:defRPr>
            </a:lvl5pPr>
            <a:lvl6pPr indent="-304800" lvl="5" marL="2743200">
              <a:spcBef>
                <a:spcPts val="0"/>
              </a:spcBef>
              <a:spcAft>
                <a:spcPts val="0"/>
              </a:spcAft>
              <a:buClr>
                <a:srgbClr val="111010"/>
              </a:buClr>
              <a:buSzPts val="1200"/>
              <a:buChar char="■"/>
              <a:defRPr sz="1200">
                <a:solidFill>
                  <a:srgbClr val="111010"/>
                </a:solidFill>
              </a:defRPr>
            </a:lvl6pPr>
            <a:lvl7pPr indent="-304800" lvl="6" marL="3200400">
              <a:spcBef>
                <a:spcPts val="0"/>
              </a:spcBef>
              <a:spcAft>
                <a:spcPts val="0"/>
              </a:spcAft>
              <a:buClr>
                <a:srgbClr val="111010"/>
              </a:buClr>
              <a:buSzPts val="1200"/>
              <a:buChar char="●"/>
              <a:defRPr sz="1200">
                <a:solidFill>
                  <a:srgbClr val="111010"/>
                </a:solidFill>
              </a:defRPr>
            </a:lvl7pPr>
            <a:lvl8pPr indent="-304800" lvl="7" marL="3657600">
              <a:spcBef>
                <a:spcPts val="0"/>
              </a:spcBef>
              <a:spcAft>
                <a:spcPts val="0"/>
              </a:spcAft>
              <a:buClr>
                <a:srgbClr val="111010"/>
              </a:buClr>
              <a:buSzPts val="1200"/>
              <a:buChar char="○"/>
              <a:defRPr sz="1200">
                <a:solidFill>
                  <a:srgbClr val="111010"/>
                </a:solidFill>
              </a:defRPr>
            </a:lvl8pPr>
            <a:lvl9pPr indent="-304800" lvl="8" marL="4114800">
              <a:spcBef>
                <a:spcPts val="0"/>
              </a:spcBef>
              <a:spcAft>
                <a:spcPts val="0"/>
              </a:spcAft>
              <a:buClr>
                <a:srgbClr val="111010"/>
              </a:buClr>
              <a:buSzPts val="1200"/>
              <a:buChar char="■"/>
              <a:defRPr sz="1200">
                <a:solidFill>
                  <a:srgbClr val="111010"/>
                </a:solidFill>
              </a:defRPr>
            </a:lvl9pPr>
          </a:lstStyle>
          <a:p/>
        </p:txBody>
      </p:sp>
      <p:sp>
        <p:nvSpPr>
          <p:cNvPr id="1319" name="Google Shape;1319;p174"/>
          <p:cNvSpPr/>
          <p:nvPr/>
        </p:nvSpPr>
        <p:spPr>
          <a:xfrm>
            <a:off x="5794375" y="1547975"/>
            <a:ext cx="3077700" cy="3036000"/>
          </a:xfrm>
          <a:prstGeom prst="roundRect">
            <a:avLst>
              <a:gd fmla="val 2579" name="adj"/>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20" name="Google Shape;1320;p174"/>
          <p:cNvSpPr txBox="1"/>
          <p:nvPr>
            <p:ph idx="5" type="body"/>
          </p:nvPr>
        </p:nvSpPr>
        <p:spPr>
          <a:xfrm>
            <a:off x="5794375" y="1206928"/>
            <a:ext cx="3077700" cy="283200"/>
          </a:xfrm>
          <a:prstGeom prst="rect">
            <a:avLst/>
          </a:prstGeom>
          <a:noFill/>
        </p:spPr>
        <p:txBody>
          <a:bodyPr anchorCtr="0" anchor="ctr" bIns="0" lIns="0" spcFirstLastPara="1" rIns="0" wrap="square" tIns="0">
            <a:noAutofit/>
          </a:bodyPr>
          <a:lstStyle>
            <a:lvl1pPr indent="-304800" lvl="0" marL="457200">
              <a:spcBef>
                <a:spcPts val="0"/>
              </a:spcBef>
              <a:spcAft>
                <a:spcPts val="0"/>
              </a:spcAft>
              <a:buClr>
                <a:srgbClr val="111010"/>
              </a:buClr>
              <a:buSzPts val="1200"/>
              <a:buChar char="●"/>
              <a:defRPr sz="1200">
                <a:solidFill>
                  <a:srgbClr val="111010"/>
                </a:solidFill>
              </a:defRPr>
            </a:lvl1pPr>
            <a:lvl2pPr indent="-304800" lvl="1" marL="914400">
              <a:spcBef>
                <a:spcPts val="0"/>
              </a:spcBef>
              <a:spcAft>
                <a:spcPts val="0"/>
              </a:spcAft>
              <a:buClr>
                <a:srgbClr val="111010"/>
              </a:buClr>
              <a:buSzPts val="1200"/>
              <a:buChar char="○"/>
              <a:defRPr sz="1200">
                <a:solidFill>
                  <a:srgbClr val="111010"/>
                </a:solidFill>
              </a:defRPr>
            </a:lvl2pPr>
            <a:lvl3pPr indent="-304800" lvl="2" marL="1371600">
              <a:spcBef>
                <a:spcPts val="0"/>
              </a:spcBef>
              <a:spcAft>
                <a:spcPts val="0"/>
              </a:spcAft>
              <a:buClr>
                <a:srgbClr val="111010"/>
              </a:buClr>
              <a:buSzPts val="1200"/>
              <a:buChar char="■"/>
              <a:defRPr sz="1200">
                <a:solidFill>
                  <a:srgbClr val="111010"/>
                </a:solidFill>
              </a:defRPr>
            </a:lvl3pPr>
            <a:lvl4pPr indent="-304800" lvl="3" marL="1828800">
              <a:spcBef>
                <a:spcPts val="0"/>
              </a:spcBef>
              <a:spcAft>
                <a:spcPts val="0"/>
              </a:spcAft>
              <a:buClr>
                <a:srgbClr val="111010"/>
              </a:buClr>
              <a:buSzPts val="1200"/>
              <a:buChar char="●"/>
              <a:defRPr sz="1200">
                <a:solidFill>
                  <a:srgbClr val="111010"/>
                </a:solidFill>
              </a:defRPr>
            </a:lvl4pPr>
            <a:lvl5pPr indent="-304800" lvl="4" marL="2286000">
              <a:spcBef>
                <a:spcPts val="0"/>
              </a:spcBef>
              <a:spcAft>
                <a:spcPts val="0"/>
              </a:spcAft>
              <a:buClr>
                <a:srgbClr val="111010"/>
              </a:buClr>
              <a:buSzPts val="1200"/>
              <a:buChar char="○"/>
              <a:defRPr sz="1200">
                <a:solidFill>
                  <a:srgbClr val="111010"/>
                </a:solidFill>
              </a:defRPr>
            </a:lvl5pPr>
            <a:lvl6pPr indent="-304800" lvl="5" marL="2743200">
              <a:spcBef>
                <a:spcPts val="0"/>
              </a:spcBef>
              <a:spcAft>
                <a:spcPts val="0"/>
              </a:spcAft>
              <a:buClr>
                <a:srgbClr val="111010"/>
              </a:buClr>
              <a:buSzPts val="1200"/>
              <a:buChar char="■"/>
              <a:defRPr sz="1200">
                <a:solidFill>
                  <a:srgbClr val="111010"/>
                </a:solidFill>
              </a:defRPr>
            </a:lvl6pPr>
            <a:lvl7pPr indent="-304800" lvl="6" marL="3200400">
              <a:spcBef>
                <a:spcPts val="0"/>
              </a:spcBef>
              <a:spcAft>
                <a:spcPts val="0"/>
              </a:spcAft>
              <a:buClr>
                <a:srgbClr val="111010"/>
              </a:buClr>
              <a:buSzPts val="1200"/>
              <a:buChar char="●"/>
              <a:defRPr sz="1200">
                <a:solidFill>
                  <a:srgbClr val="111010"/>
                </a:solidFill>
              </a:defRPr>
            </a:lvl7pPr>
            <a:lvl8pPr indent="-304800" lvl="7" marL="3657600">
              <a:spcBef>
                <a:spcPts val="0"/>
              </a:spcBef>
              <a:spcAft>
                <a:spcPts val="0"/>
              </a:spcAft>
              <a:buClr>
                <a:srgbClr val="111010"/>
              </a:buClr>
              <a:buSzPts val="1200"/>
              <a:buChar char="○"/>
              <a:defRPr sz="1200">
                <a:solidFill>
                  <a:srgbClr val="111010"/>
                </a:solidFill>
              </a:defRPr>
            </a:lvl8pPr>
            <a:lvl9pPr indent="-304800" lvl="8" marL="4114800">
              <a:spcBef>
                <a:spcPts val="0"/>
              </a:spcBef>
              <a:spcAft>
                <a:spcPts val="0"/>
              </a:spcAft>
              <a:buClr>
                <a:srgbClr val="111010"/>
              </a:buClr>
              <a:buSzPts val="1200"/>
              <a:buChar char="■"/>
              <a:defRPr sz="1200">
                <a:solidFill>
                  <a:srgbClr val="111010"/>
                </a:solidFill>
              </a:defRPr>
            </a:lvl9pPr>
          </a:lstStyle>
          <a:p/>
        </p:txBody>
      </p:sp>
      <p:sp>
        <p:nvSpPr>
          <p:cNvPr id="1321" name="Google Shape;1321;p174"/>
          <p:cNvSpPr/>
          <p:nvPr>
            <p:ph idx="6" type="pic"/>
          </p:nvPr>
        </p:nvSpPr>
        <p:spPr>
          <a:xfrm>
            <a:off x="5968250" y="1717000"/>
            <a:ext cx="223500" cy="223500"/>
          </a:xfrm>
          <a:prstGeom prst="rect">
            <a:avLst/>
          </a:prstGeom>
          <a:noFill/>
          <a:ln>
            <a:noFill/>
          </a:ln>
        </p:spPr>
      </p:sp>
      <p:sp>
        <p:nvSpPr>
          <p:cNvPr id="1322" name="Google Shape;1322;p174"/>
          <p:cNvSpPr/>
          <p:nvPr>
            <p:ph idx="7" type="pic"/>
          </p:nvPr>
        </p:nvSpPr>
        <p:spPr>
          <a:xfrm>
            <a:off x="5968250" y="2088489"/>
            <a:ext cx="223500" cy="223500"/>
          </a:xfrm>
          <a:prstGeom prst="rect">
            <a:avLst/>
          </a:prstGeom>
          <a:noFill/>
          <a:ln>
            <a:noFill/>
          </a:ln>
        </p:spPr>
      </p:sp>
      <p:sp>
        <p:nvSpPr>
          <p:cNvPr id="1323" name="Google Shape;1323;p174"/>
          <p:cNvSpPr/>
          <p:nvPr>
            <p:ph idx="8" type="pic"/>
          </p:nvPr>
        </p:nvSpPr>
        <p:spPr>
          <a:xfrm>
            <a:off x="5968250" y="2460003"/>
            <a:ext cx="223500" cy="223500"/>
          </a:xfrm>
          <a:prstGeom prst="rect">
            <a:avLst/>
          </a:prstGeom>
          <a:noFill/>
          <a:ln>
            <a:noFill/>
          </a:ln>
        </p:spPr>
      </p:sp>
      <p:sp>
        <p:nvSpPr>
          <p:cNvPr id="1324" name="Google Shape;1324;p174"/>
          <p:cNvSpPr txBox="1"/>
          <p:nvPr>
            <p:ph idx="9" type="body"/>
          </p:nvPr>
        </p:nvSpPr>
        <p:spPr>
          <a:xfrm>
            <a:off x="6304225" y="1687150"/>
            <a:ext cx="2408100" cy="2832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sp>
        <p:nvSpPr>
          <p:cNvPr id="1325" name="Google Shape;1325;p174"/>
          <p:cNvSpPr txBox="1"/>
          <p:nvPr>
            <p:ph idx="13" type="body"/>
          </p:nvPr>
        </p:nvSpPr>
        <p:spPr>
          <a:xfrm>
            <a:off x="6304225" y="2058650"/>
            <a:ext cx="2408100" cy="2832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sp>
        <p:nvSpPr>
          <p:cNvPr id="1326" name="Google Shape;1326;p174"/>
          <p:cNvSpPr txBox="1"/>
          <p:nvPr>
            <p:ph idx="14" type="body"/>
          </p:nvPr>
        </p:nvSpPr>
        <p:spPr>
          <a:xfrm>
            <a:off x="6304225" y="2430150"/>
            <a:ext cx="2408100" cy="2832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cxnSp>
        <p:nvCxnSpPr>
          <p:cNvPr id="1327" name="Google Shape;1327;p174"/>
          <p:cNvCxnSpPr/>
          <p:nvPr/>
        </p:nvCxnSpPr>
        <p:spPr>
          <a:xfrm>
            <a:off x="5967039" y="2909157"/>
            <a:ext cx="2745300" cy="0"/>
          </a:xfrm>
          <a:prstGeom prst="straightConnector1">
            <a:avLst/>
          </a:prstGeom>
          <a:noFill/>
          <a:ln cap="flat" cmpd="sng" w="9525">
            <a:solidFill>
              <a:schemeClr val="dk2"/>
            </a:solidFill>
            <a:prstDash val="solid"/>
            <a:round/>
            <a:headEnd len="med" w="med" type="none"/>
            <a:tailEnd len="med" w="med" type="none"/>
          </a:ln>
        </p:spPr>
      </p:cxnSp>
      <p:sp>
        <p:nvSpPr>
          <p:cNvPr id="1328" name="Google Shape;1328;p174"/>
          <p:cNvSpPr txBox="1"/>
          <p:nvPr>
            <p:ph idx="15" type="body"/>
          </p:nvPr>
        </p:nvSpPr>
        <p:spPr>
          <a:xfrm>
            <a:off x="5968250" y="3067450"/>
            <a:ext cx="2745300" cy="8838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sp>
        <p:nvSpPr>
          <p:cNvPr id="1329" name="Google Shape;1329;p174"/>
          <p:cNvSpPr/>
          <p:nvPr>
            <p:ph idx="16" type="pic"/>
          </p:nvPr>
        </p:nvSpPr>
        <p:spPr>
          <a:xfrm>
            <a:off x="5967050" y="4012682"/>
            <a:ext cx="436500" cy="436500"/>
          </a:xfrm>
          <a:prstGeom prst="ellipse">
            <a:avLst/>
          </a:prstGeom>
          <a:noFill/>
          <a:ln>
            <a:noFill/>
          </a:ln>
        </p:spPr>
      </p:sp>
      <p:sp>
        <p:nvSpPr>
          <p:cNvPr id="1330" name="Google Shape;1330;p174"/>
          <p:cNvSpPr txBox="1"/>
          <p:nvPr>
            <p:ph idx="17" type="body"/>
          </p:nvPr>
        </p:nvSpPr>
        <p:spPr>
          <a:xfrm>
            <a:off x="6482275" y="4026957"/>
            <a:ext cx="2230200" cy="436500"/>
          </a:xfrm>
          <a:prstGeom prst="rect">
            <a:avLst/>
          </a:prstGeom>
          <a:noFill/>
        </p:spPr>
        <p:txBody>
          <a:bodyPr anchorCtr="0" anchor="ctr" bIns="0" lIns="0" spcFirstLastPara="1" rIns="0" wrap="square" tIns="0">
            <a:noAutofit/>
          </a:bodyPr>
          <a:lstStyle>
            <a:lvl1pPr indent="-292100" lvl="0" marL="457200">
              <a:spcBef>
                <a:spcPts val="0"/>
              </a:spcBef>
              <a:spcAft>
                <a:spcPts val="0"/>
              </a:spcAft>
              <a:buClr>
                <a:srgbClr val="111010"/>
              </a:buClr>
              <a:buSzPts val="1000"/>
              <a:buChar char="●"/>
              <a:defRPr sz="1000">
                <a:solidFill>
                  <a:srgbClr val="111010"/>
                </a:solidFill>
              </a:defRPr>
            </a:lvl1pPr>
            <a:lvl2pPr indent="-292100" lvl="1" marL="914400">
              <a:spcBef>
                <a:spcPts val="0"/>
              </a:spcBef>
              <a:spcAft>
                <a:spcPts val="0"/>
              </a:spcAft>
              <a:buClr>
                <a:srgbClr val="111010"/>
              </a:buClr>
              <a:buSzPts val="1000"/>
              <a:buChar char="○"/>
              <a:defRPr sz="1000">
                <a:solidFill>
                  <a:srgbClr val="111010"/>
                </a:solidFill>
              </a:defRPr>
            </a:lvl2pPr>
            <a:lvl3pPr indent="-292100" lvl="2" marL="1371600">
              <a:spcBef>
                <a:spcPts val="0"/>
              </a:spcBef>
              <a:spcAft>
                <a:spcPts val="0"/>
              </a:spcAft>
              <a:buClr>
                <a:srgbClr val="111010"/>
              </a:buClr>
              <a:buSzPts val="1000"/>
              <a:buChar char="■"/>
              <a:defRPr sz="1000">
                <a:solidFill>
                  <a:srgbClr val="111010"/>
                </a:solidFill>
              </a:defRPr>
            </a:lvl3pPr>
            <a:lvl4pPr indent="-292100" lvl="3" marL="1828800">
              <a:spcBef>
                <a:spcPts val="0"/>
              </a:spcBef>
              <a:spcAft>
                <a:spcPts val="0"/>
              </a:spcAft>
              <a:buClr>
                <a:srgbClr val="111010"/>
              </a:buClr>
              <a:buSzPts val="1000"/>
              <a:buChar char="●"/>
              <a:defRPr sz="1000">
                <a:solidFill>
                  <a:srgbClr val="111010"/>
                </a:solidFill>
              </a:defRPr>
            </a:lvl4pPr>
            <a:lvl5pPr indent="-292100" lvl="4" marL="2286000">
              <a:spcBef>
                <a:spcPts val="0"/>
              </a:spcBef>
              <a:spcAft>
                <a:spcPts val="0"/>
              </a:spcAft>
              <a:buClr>
                <a:srgbClr val="111010"/>
              </a:buClr>
              <a:buSzPts val="1000"/>
              <a:buChar char="○"/>
              <a:defRPr sz="1000">
                <a:solidFill>
                  <a:srgbClr val="111010"/>
                </a:solidFill>
              </a:defRPr>
            </a:lvl5pPr>
            <a:lvl6pPr indent="-292100" lvl="5" marL="2743200">
              <a:spcBef>
                <a:spcPts val="0"/>
              </a:spcBef>
              <a:spcAft>
                <a:spcPts val="0"/>
              </a:spcAft>
              <a:buClr>
                <a:srgbClr val="111010"/>
              </a:buClr>
              <a:buSzPts val="1000"/>
              <a:buChar char="■"/>
              <a:defRPr sz="1000">
                <a:solidFill>
                  <a:srgbClr val="111010"/>
                </a:solidFill>
              </a:defRPr>
            </a:lvl6pPr>
            <a:lvl7pPr indent="-292100" lvl="6" marL="3200400">
              <a:spcBef>
                <a:spcPts val="0"/>
              </a:spcBef>
              <a:spcAft>
                <a:spcPts val="0"/>
              </a:spcAft>
              <a:buClr>
                <a:srgbClr val="111010"/>
              </a:buClr>
              <a:buSzPts val="1000"/>
              <a:buChar char="●"/>
              <a:defRPr sz="1000">
                <a:solidFill>
                  <a:srgbClr val="111010"/>
                </a:solidFill>
              </a:defRPr>
            </a:lvl7pPr>
            <a:lvl8pPr indent="-292100" lvl="7" marL="3657600">
              <a:spcBef>
                <a:spcPts val="0"/>
              </a:spcBef>
              <a:spcAft>
                <a:spcPts val="0"/>
              </a:spcAft>
              <a:buClr>
                <a:srgbClr val="111010"/>
              </a:buClr>
              <a:buSzPts val="1000"/>
              <a:buChar char="○"/>
              <a:defRPr sz="1000">
                <a:solidFill>
                  <a:srgbClr val="111010"/>
                </a:solidFill>
              </a:defRPr>
            </a:lvl8pPr>
            <a:lvl9pPr indent="-292100" lvl="8" marL="4114800">
              <a:spcBef>
                <a:spcPts val="0"/>
              </a:spcBef>
              <a:spcAft>
                <a:spcPts val="0"/>
              </a:spcAft>
              <a:buClr>
                <a:srgbClr val="111010"/>
              </a:buClr>
              <a:buSzPts val="1000"/>
              <a:buChar char="■"/>
              <a:defRPr sz="1000">
                <a:solidFill>
                  <a:srgbClr val="111010"/>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2_1_1">
    <p:bg>
      <p:bgPr>
        <a:gradFill>
          <a:gsLst>
            <a:gs pos="0">
              <a:srgbClr val="B3FEF7">
                <a:alpha val="30196"/>
              </a:srgbClr>
            </a:gs>
            <a:gs pos="100000">
              <a:schemeClr val="lt1"/>
            </a:gs>
          </a:gsLst>
          <a:lin ang="18900044" scaled="0"/>
        </a:gradFill>
      </p:bgPr>
    </p:bg>
    <p:spTree>
      <p:nvGrpSpPr>
        <p:cNvPr id="101" name="Shape 101"/>
        <p:cNvGrpSpPr/>
        <p:nvPr/>
      </p:nvGrpSpPr>
      <p:grpSpPr>
        <a:xfrm>
          <a:off x="0" y="0"/>
          <a:ext cx="0" cy="0"/>
          <a:chOff x="0" y="0"/>
          <a:chExt cx="0" cy="0"/>
        </a:xfrm>
      </p:grpSpPr>
      <p:sp>
        <p:nvSpPr>
          <p:cNvPr id="102" name="Google Shape;102;p18"/>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 name="Google Shape;103;p18"/>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104" name="Google Shape;104;p18"/>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05" name="Google Shape;105;p18"/>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Customer Story 1">
  <p:cSld name="CUSTOM_5_1">
    <p:spTree>
      <p:nvGrpSpPr>
        <p:cNvPr id="1331" name="Shape 1331"/>
        <p:cNvGrpSpPr/>
        <p:nvPr/>
      </p:nvGrpSpPr>
      <p:grpSpPr>
        <a:xfrm>
          <a:off x="0" y="0"/>
          <a:ext cx="0" cy="0"/>
          <a:chOff x="0" y="0"/>
          <a:chExt cx="0" cy="0"/>
        </a:xfrm>
      </p:grpSpPr>
      <p:pic>
        <p:nvPicPr>
          <p:cNvPr id="1332" name="Google Shape;1332;p175"/>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333" name="Google Shape;1333;p175"/>
          <p:cNvSpPr/>
          <p:nvPr/>
        </p:nvSpPr>
        <p:spPr>
          <a:xfrm>
            <a:off x="280550" y="312925"/>
            <a:ext cx="2703600" cy="4344300"/>
          </a:xfrm>
          <a:prstGeom prst="roundRect">
            <a:avLst>
              <a:gd fmla="val 1832" name="adj"/>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34" name="Google Shape;1334;p175"/>
          <p:cNvSpPr/>
          <p:nvPr/>
        </p:nvSpPr>
        <p:spPr>
          <a:xfrm>
            <a:off x="480975" y="485025"/>
            <a:ext cx="2314500" cy="672300"/>
          </a:xfrm>
          <a:prstGeom prst="roundRect">
            <a:avLst>
              <a:gd fmla="val 5663" name="adj"/>
            </a:avLst>
          </a:prstGeom>
          <a:solidFill>
            <a:srgbClr val="FFFFFF"/>
          </a:solidFill>
          <a:ln cap="flat" cmpd="sng" w="9525">
            <a:solidFill>
              <a:srgbClr val="3BF7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335" name="Google Shape;1335;p175"/>
          <p:cNvCxnSpPr/>
          <p:nvPr/>
        </p:nvCxnSpPr>
        <p:spPr>
          <a:xfrm>
            <a:off x="280550" y="2179308"/>
            <a:ext cx="2703600" cy="0"/>
          </a:xfrm>
          <a:prstGeom prst="straightConnector1">
            <a:avLst/>
          </a:prstGeom>
          <a:noFill/>
          <a:ln cap="flat" cmpd="sng" w="9525">
            <a:solidFill>
              <a:srgbClr val="3BF7E5"/>
            </a:solidFill>
            <a:prstDash val="solid"/>
            <a:round/>
            <a:headEnd len="med" w="med" type="none"/>
            <a:tailEnd len="med" w="med" type="none"/>
          </a:ln>
        </p:spPr>
      </p:cxnSp>
      <p:sp>
        <p:nvSpPr>
          <p:cNvPr id="1336" name="Google Shape;1336;p175"/>
          <p:cNvSpPr/>
          <p:nvPr/>
        </p:nvSpPr>
        <p:spPr>
          <a:xfrm>
            <a:off x="3171750" y="1482986"/>
            <a:ext cx="5587200" cy="3174300"/>
          </a:xfrm>
          <a:prstGeom prst="roundRect">
            <a:avLst>
              <a:gd fmla="val 5663" name="adj"/>
            </a:avLst>
          </a:prstGeom>
          <a:noFill/>
          <a:ln cap="flat" cmpd="sng" w="9525">
            <a:solidFill>
              <a:srgbClr val="3BF7E5"/>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500"/>
              </a:spcAft>
              <a:buNone/>
            </a:pPr>
            <a:r>
              <a:t/>
            </a:r>
            <a:endParaRPr>
              <a:solidFill>
                <a:srgbClr val="000000"/>
              </a:solidFill>
            </a:endParaRPr>
          </a:p>
        </p:txBody>
      </p:sp>
      <p:sp>
        <p:nvSpPr>
          <p:cNvPr id="1337" name="Google Shape;1337;p175"/>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38" name="Google Shape;1338;p175"/>
          <p:cNvSpPr txBox="1"/>
          <p:nvPr>
            <p:ph idx="1" type="body"/>
          </p:nvPr>
        </p:nvSpPr>
        <p:spPr>
          <a:xfrm>
            <a:off x="480975" y="1320300"/>
            <a:ext cx="2314500" cy="672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39" name="Google Shape;1339;p175"/>
          <p:cNvSpPr txBox="1"/>
          <p:nvPr>
            <p:ph idx="2" type="body"/>
          </p:nvPr>
        </p:nvSpPr>
        <p:spPr>
          <a:xfrm>
            <a:off x="480975" y="2366000"/>
            <a:ext cx="2314500" cy="20967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40" name="Google Shape;1340;p175"/>
          <p:cNvSpPr/>
          <p:nvPr>
            <p:ph idx="3" type="pic"/>
          </p:nvPr>
        </p:nvSpPr>
        <p:spPr>
          <a:xfrm>
            <a:off x="3272450" y="1574925"/>
            <a:ext cx="5394300" cy="3008400"/>
          </a:xfrm>
          <a:prstGeom prst="rect">
            <a:avLst/>
          </a:prstGeom>
          <a:noFill/>
          <a:ln>
            <a:noFill/>
          </a:ln>
        </p:spPr>
      </p:sp>
      <p:sp>
        <p:nvSpPr>
          <p:cNvPr id="1341" name="Google Shape;1341;p175"/>
          <p:cNvSpPr txBox="1"/>
          <p:nvPr>
            <p:ph type="title"/>
          </p:nvPr>
        </p:nvSpPr>
        <p:spPr>
          <a:xfrm>
            <a:off x="3187575" y="330075"/>
            <a:ext cx="5571300" cy="5469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42" name="Google Shape;1342;p175"/>
          <p:cNvSpPr txBox="1"/>
          <p:nvPr>
            <p:ph idx="4" type="body"/>
          </p:nvPr>
        </p:nvSpPr>
        <p:spPr>
          <a:xfrm>
            <a:off x="3187575" y="810675"/>
            <a:ext cx="5587200" cy="4437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con + Text">
  <p:cSld name="CUSTOM_7">
    <p:bg>
      <p:bgPr>
        <a:solidFill>
          <a:srgbClr val="DDFFFC"/>
        </a:solidFill>
      </p:bgPr>
    </p:bg>
    <p:spTree>
      <p:nvGrpSpPr>
        <p:cNvPr id="1343" name="Shape 1343"/>
        <p:cNvGrpSpPr/>
        <p:nvPr/>
      </p:nvGrpSpPr>
      <p:grpSpPr>
        <a:xfrm>
          <a:off x="0" y="0"/>
          <a:ext cx="0" cy="0"/>
          <a:chOff x="0" y="0"/>
          <a:chExt cx="0" cy="0"/>
        </a:xfrm>
      </p:grpSpPr>
      <p:sp>
        <p:nvSpPr>
          <p:cNvPr id="1344" name="Google Shape;1344;p176"/>
          <p:cNvSpPr/>
          <p:nvPr/>
        </p:nvSpPr>
        <p:spPr>
          <a:xfrm>
            <a:off x="9925" y="-75"/>
            <a:ext cx="4041300" cy="5143500"/>
          </a:xfrm>
          <a:prstGeom prst="rect">
            <a:avLst/>
          </a:prstGeom>
          <a:solidFill>
            <a:schemeClr val="lt1"/>
          </a:solidFill>
          <a:ln>
            <a:noFill/>
          </a:ln>
          <a:effectLst>
            <a:outerShdw blurRad="342900" rotWithShape="0" algn="bl">
              <a:srgbClr val="000000">
                <a:alpha val="2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45" name="Google Shape;1345;p176"/>
          <p:cNvSpPr txBox="1"/>
          <p:nvPr>
            <p:ph type="title"/>
          </p:nvPr>
        </p:nvSpPr>
        <p:spPr>
          <a:xfrm>
            <a:off x="264881" y="2340100"/>
            <a:ext cx="3537900" cy="1638600"/>
          </a:xfrm>
          <a:prstGeom prst="rect">
            <a:avLst/>
          </a:prstGeom>
        </p:spPr>
        <p:txBody>
          <a:bodyPr anchorCtr="0" anchor="t"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46" name="Google Shape;1346;p176"/>
          <p:cNvSpPr/>
          <p:nvPr>
            <p:ph idx="2" type="pic"/>
          </p:nvPr>
        </p:nvSpPr>
        <p:spPr>
          <a:xfrm>
            <a:off x="1469081" y="1012025"/>
            <a:ext cx="1129500" cy="1129500"/>
          </a:xfrm>
          <a:prstGeom prst="ellipse">
            <a:avLst/>
          </a:prstGeom>
          <a:noFill/>
          <a:ln>
            <a:noFill/>
          </a:ln>
        </p:spPr>
      </p:sp>
      <p:pic>
        <p:nvPicPr>
          <p:cNvPr id="1347" name="Google Shape;1347;p176"/>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1348" name="Google Shape;1348;p176"/>
          <p:cNvPicPr preferRelativeResize="0"/>
          <p:nvPr/>
        </p:nvPicPr>
        <p:blipFill rotWithShape="1">
          <a:blip r:embed="rId3">
            <a:alphaModFix/>
          </a:blip>
          <a:srcRect b="34426" l="6507" r="0" t="0"/>
          <a:stretch/>
        </p:blipFill>
        <p:spPr>
          <a:xfrm rot="10800000">
            <a:off x="4728600" y="-82"/>
            <a:ext cx="4415400" cy="3372801"/>
          </a:xfrm>
          <a:prstGeom prst="rect">
            <a:avLst/>
          </a:prstGeom>
          <a:noFill/>
          <a:ln>
            <a:noFill/>
          </a:ln>
        </p:spPr>
      </p:pic>
      <p:sp>
        <p:nvSpPr>
          <p:cNvPr id="1349" name="Google Shape;1349;p176"/>
          <p:cNvSpPr txBox="1"/>
          <p:nvPr>
            <p:ph idx="1" type="subTitle"/>
          </p:nvPr>
        </p:nvSpPr>
        <p:spPr>
          <a:xfrm>
            <a:off x="4524375" y="860425"/>
            <a:ext cx="4167300" cy="625200"/>
          </a:xfrm>
          <a:prstGeom prst="rect">
            <a:avLst/>
          </a:prstGeom>
        </p:spPr>
        <p:txBody>
          <a:bodyPr anchorCtr="0" anchor="b" bIns="0" lIns="0" spcFirstLastPara="1" rIns="0" wrap="square" tIns="0">
            <a:noAutofit/>
          </a:bodyPr>
          <a:lstStyle>
            <a:lvl1pPr lvl="0">
              <a:spcBef>
                <a:spcPts val="0"/>
              </a:spcBef>
              <a:spcAft>
                <a:spcPts val="0"/>
              </a:spcAft>
              <a:buSzPts val="2100"/>
              <a:buNone/>
              <a:defRPr sz="2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0" name="Google Shape;1350;p176"/>
          <p:cNvSpPr txBox="1"/>
          <p:nvPr>
            <p:ph idx="3" type="body"/>
          </p:nvPr>
        </p:nvSpPr>
        <p:spPr>
          <a:xfrm>
            <a:off x="4524375" y="1627200"/>
            <a:ext cx="4187100" cy="29766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1" name="Shape 1351"/>
        <p:cNvGrpSpPr/>
        <p:nvPr/>
      </p:nvGrpSpPr>
      <p:grpSpPr>
        <a:xfrm>
          <a:off x="0" y="0"/>
          <a:ext cx="0" cy="0"/>
          <a:chOff x="0" y="0"/>
          <a:chExt cx="0" cy="0"/>
        </a:xfrm>
      </p:grpSpPr>
      <p:sp>
        <p:nvSpPr>
          <p:cNvPr id="1352" name="Google Shape;1352;p177"/>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3" name="Google Shape;1353;p177"/>
          <p:cNvSpPr txBox="1"/>
          <p:nvPr>
            <p:ph idx="1" type="body"/>
          </p:nvPr>
        </p:nvSpPr>
        <p:spPr>
          <a:xfrm>
            <a:off x="3117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54" name="Google Shape;1354;p177"/>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55" name="Google Shape;1355;p177"/>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56" name="Google Shape;1356;p177"/>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357" name="Google Shape;1357;p177"/>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Title">
  <p:cSld name="TITLE_AND_TWO_COLUMNS_1">
    <p:spTree>
      <p:nvGrpSpPr>
        <p:cNvPr id="1358" name="Shape 1358"/>
        <p:cNvGrpSpPr/>
        <p:nvPr/>
      </p:nvGrpSpPr>
      <p:grpSpPr>
        <a:xfrm>
          <a:off x="0" y="0"/>
          <a:ext cx="0" cy="0"/>
          <a:chOff x="0" y="0"/>
          <a:chExt cx="0" cy="0"/>
        </a:xfrm>
      </p:grpSpPr>
      <p:sp>
        <p:nvSpPr>
          <p:cNvPr id="1359" name="Google Shape;1359;p178"/>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360" name="Google Shape;1360;p178"/>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361" name="Google Shape;1361;p178"/>
          <p:cNvSpPr/>
          <p:nvPr/>
        </p:nvSpPr>
        <p:spPr>
          <a:xfrm>
            <a:off x="1953000" y="1377725"/>
            <a:ext cx="5238000" cy="2015100"/>
          </a:xfrm>
          <a:prstGeom prst="roundRect">
            <a:avLst>
              <a:gd fmla="val 6603" name="adj"/>
            </a:avLst>
          </a:prstGeom>
          <a:noFill/>
          <a:ln cap="flat" cmpd="sng" w="9525">
            <a:solidFill>
              <a:srgbClr val="1FEAE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2" name="Google Shape;1362;p178"/>
          <p:cNvSpPr/>
          <p:nvPr/>
        </p:nvSpPr>
        <p:spPr>
          <a:xfrm>
            <a:off x="3747000" y="1162425"/>
            <a:ext cx="1650000" cy="4215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latin typeface="Poppins"/>
                <a:ea typeface="Poppins"/>
                <a:cs typeface="Poppins"/>
                <a:sym typeface="Poppins"/>
              </a:rPr>
              <a:t>C U S T O M E R   S T O R Y</a:t>
            </a:r>
            <a:endParaRPr sz="100">
              <a:latin typeface="Poppins"/>
              <a:ea typeface="Poppins"/>
              <a:cs typeface="Poppins"/>
              <a:sym typeface="Poppins"/>
            </a:endParaRPr>
          </a:p>
        </p:txBody>
      </p:sp>
      <p:sp>
        <p:nvSpPr>
          <p:cNvPr id="1363" name="Google Shape;1363;p178"/>
          <p:cNvSpPr/>
          <p:nvPr>
            <p:ph idx="2" type="pic"/>
          </p:nvPr>
        </p:nvSpPr>
        <p:spPr>
          <a:xfrm>
            <a:off x="2172650" y="1582375"/>
            <a:ext cx="4801800" cy="1629600"/>
          </a:xfrm>
          <a:prstGeom prst="rect">
            <a:avLst/>
          </a:prstGeom>
          <a:noFill/>
          <a:ln>
            <a:noFill/>
          </a:ln>
        </p:spPr>
      </p:sp>
      <p:pic>
        <p:nvPicPr>
          <p:cNvPr id="1364" name="Google Shape;1364;p178"/>
          <p:cNvPicPr preferRelativeResize="0"/>
          <p:nvPr/>
        </p:nvPicPr>
        <p:blipFill>
          <a:blip r:embed="rId3">
            <a:alphaModFix/>
          </a:blip>
          <a:stretch>
            <a:fillRect/>
          </a:stretch>
        </p:blipFill>
        <p:spPr>
          <a:xfrm>
            <a:off x="1916124" y="3612476"/>
            <a:ext cx="368576" cy="368591"/>
          </a:xfrm>
          <a:prstGeom prst="rect">
            <a:avLst/>
          </a:prstGeom>
          <a:noFill/>
          <a:ln>
            <a:noFill/>
          </a:ln>
        </p:spPr>
      </p:pic>
      <p:pic>
        <p:nvPicPr>
          <p:cNvPr id="1365" name="Google Shape;1365;p178"/>
          <p:cNvPicPr preferRelativeResize="0"/>
          <p:nvPr/>
        </p:nvPicPr>
        <p:blipFill>
          <a:blip r:embed="rId4">
            <a:alphaModFix/>
          </a:blip>
          <a:stretch>
            <a:fillRect/>
          </a:stretch>
        </p:blipFill>
        <p:spPr>
          <a:xfrm>
            <a:off x="3771026" y="3612480"/>
            <a:ext cx="368576" cy="368591"/>
          </a:xfrm>
          <a:prstGeom prst="rect">
            <a:avLst/>
          </a:prstGeom>
          <a:noFill/>
          <a:ln>
            <a:noFill/>
          </a:ln>
        </p:spPr>
      </p:pic>
      <p:pic>
        <p:nvPicPr>
          <p:cNvPr id="1366" name="Google Shape;1366;p178"/>
          <p:cNvPicPr preferRelativeResize="0"/>
          <p:nvPr/>
        </p:nvPicPr>
        <p:blipFill>
          <a:blip r:embed="rId5">
            <a:alphaModFix/>
          </a:blip>
          <a:stretch>
            <a:fillRect/>
          </a:stretch>
        </p:blipFill>
        <p:spPr>
          <a:xfrm>
            <a:off x="5589048" y="3612476"/>
            <a:ext cx="368576" cy="368591"/>
          </a:xfrm>
          <a:prstGeom prst="rect">
            <a:avLst/>
          </a:prstGeom>
          <a:noFill/>
          <a:ln>
            <a:noFill/>
          </a:ln>
        </p:spPr>
      </p:pic>
      <p:sp>
        <p:nvSpPr>
          <p:cNvPr id="1367" name="Google Shape;1367;p178"/>
          <p:cNvSpPr txBox="1"/>
          <p:nvPr>
            <p:ph idx="1" type="body"/>
          </p:nvPr>
        </p:nvSpPr>
        <p:spPr>
          <a:xfrm>
            <a:off x="2332575" y="3679500"/>
            <a:ext cx="1188600" cy="259800"/>
          </a:xfrm>
          <a:prstGeom prst="rect">
            <a:avLst/>
          </a:prstGeom>
        </p:spPr>
        <p:txBody>
          <a:bodyPr anchorCtr="0" anchor="ctr"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368" name="Google Shape;1368;p178"/>
          <p:cNvSpPr txBox="1"/>
          <p:nvPr>
            <p:ph idx="3" type="body"/>
          </p:nvPr>
        </p:nvSpPr>
        <p:spPr>
          <a:xfrm>
            <a:off x="4187475" y="3679500"/>
            <a:ext cx="1188600" cy="259800"/>
          </a:xfrm>
          <a:prstGeom prst="rect">
            <a:avLst/>
          </a:prstGeom>
        </p:spPr>
        <p:txBody>
          <a:bodyPr anchorCtr="0" anchor="ctr"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369" name="Google Shape;1369;p178"/>
          <p:cNvSpPr txBox="1"/>
          <p:nvPr>
            <p:ph idx="4" type="body"/>
          </p:nvPr>
        </p:nvSpPr>
        <p:spPr>
          <a:xfrm>
            <a:off x="6005500" y="3679500"/>
            <a:ext cx="1188600" cy="259800"/>
          </a:xfrm>
          <a:prstGeom prst="rect">
            <a:avLst/>
          </a:prstGeom>
        </p:spPr>
        <p:txBody>
          <a:bodyPr anchorCtr="0" anchor="ctr"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0" name="Shape 1370"/>
        <p:cNvGrpSpPr/>
        <p:nvPr/>
      </p:nvGrpSpPr>
      <p:grpSpPr>
        <a:xfrm>
          <a:off x="0" y="0"/>
          <a:ext cx="0" cy="0"/>
          <a:chOff x="0" y="0"/>
          <a:chExt cx="0" cy="0"/>
        </a:xfrm>
      </p:grpSpPr>
      <p:sp>
        <p:nvSpPr>
          <p:cNvPr id="1371" name="Google Shape;1371;p179"/>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72" name="Google Shape;1372;p179"/>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73" name="Google Shape;1373;p17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374" name="Google Shape;1374;p179"/>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75" name="Shape 1375"/>
        <p:cNvGrpSpPr/>
        <p:nvPr/>
      </p:nvGrpSpPr>
      <p:grpSpPr>
        <a:xfrm>
          <a:off x="0" y="0"/>
          <a:ext cx="0" cy="0"/>
          <a:chOff x="0" y="0"/>
          <a:chExt cx="0" cy="0"/>
        </a:xfrm>
      </p:grpSpPr>
      <p:sp>
        <p:nvSpPr>
          <p:cNvPr id="1376" name="Google Shape;1376;p180"/>
          <p:cNvSpPr txBox="1"/>
          <p:nvPr>
            <p:ph type="title"/>
          </p:nvPr>
        </p:nvSpPr>
        <p:spPr>
          <a:xfrm>
            <a:off x="311700" y="555600"/>
            <a:ext cx="2808000" cy="7557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77" name="Google Shape;1377;p180"/>
          <p:cNvSpPr txBox="1"/>
          <p:nvPr>
            <p:ph idx="1" type="body"/>
          </p:nvPr>
        </p:nvSpPr>
        <p:spPr>
          <a:xfrm>
            <a:off x="311700" y="1389600"/>
            <a:ext cx="2808000" cy="3179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78" name="Google Shape;1378;p180"/>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79" name="Google Shape;1379;p180"/>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380" name="Google Shape;1380;p180"/>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Overview with Image">
  <p:cSld name="CAPTION_ONLY_1">
    <p:bg>
      <p:bgPr>
        <a:gradFill>
          <a:gsLst>
            <a:gs pos="0">
              <a:srgbClr val="DDFFFC"/>
            </a:gs>
            <a:gs pos="100000">
              <a:srgbClr val="36DBCB"/>
            </a:gs>
          </a:gsLst>
          <a:lin ang="18900732" scaled="0"/>
        </a:gradFill>
      </p:bgPr>
    </p:bg>
    <p:spTree>
      <p:nvGrpSpPr>
        <p:cNvPr id="1381" name="Shape 1381"/>
        <p:cNvGrpSpPr/>
        <p:nvPr/>
      </p:nvGrpSpPr>
      <p:grpSpPr>
        <a:xfrm>
          <a:off x="0" y="0"/>
          <a:ext cx="0" cy="0"/>
          <a:chOff x="0" y="0"/>
          <a:chExt cx="0" cy="0"/>
        </a:xfrm>
      </p:grpSpPr>
      <p:sp>
        <p:nvSpPr>
          <p:cNvPr id="1382" name="Google Shape;1382;p181"/>
          <p:cNvSpPr/>
          <p:nvPr/>
        </p:nvSpPr>
        <p:spPr>
          <a:xfrm rot="-5400000">
            <a:off x="-228798" y="218883"/>
            <a:ext cx="5149440" cy="4691844"/>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83" name="Google Shape;1383;p181"/>
          <p:cNvSpPr txBox="1"/>
          <p:nvPr/>
        </p:nvSpPr>
        <p:spPr>
          <a:xfrm>
            <a:off x="350275" y="1585775"/>
            <a:ext cx="987000" cy="24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111010"/>
                </a:solidFill>
                <a:latin typeface="Poppins"/>
                <a:ea typeface="Poppins"/>
                <a:cs typeface="Poppins"/>
                <a:sym typeface="Poppins"/>
              </a:rPr>
              <a:t>Challenge</a:t>
            </a:r>
            <a:endParaRPr b="1">
              <a:solidFill>
                <a:srgbClr val="111010"/>
              </a:solidFill>
              <a:latin typeface="Poppins"/>
              <a:ea typeface="Poppins"/>
              <a:cs typeface="Poppins"/>
              <a:sym typeface="Poppins"/>
            </a:endParaRPr>
          </a:p>
        </p:txBody>
      </p:sp>
      <p:cxnSp>
        <p:nvCxnSpPr>
          <p:cNvPr id="1384" name="Google Shape;1384;p181"/>
          <p:cNvCxnSpPr/>
          <p:nvPr/>
        </p:nvCxnSpPr>
        <p:spPr>
          <a:xfrm>
            <a:off x="-9228" y="1353225"/>
            <a:ext cx="9162600" cy="18300"/>
          </a:xfrm>
          <a:prstGeom prst="straightConnector1">
            <a:avLst/>
          </a:prstGeom>
          <a:noFill/>
          <a:ln cap="flat" cmpd="sng" w="9525">
            <a:solidFill>
              <a:srgbClr val="DDFFFC"/>
            </a:solidFill>
            <a:prstDash val="solid"/>
            <a:round/>
            <a:headEnd len="med" w="med" type="none"/>
            <a:tailEnd len="med" w="med" type="none"/>
          </a:ln>
        </p:spPr>
      </p:cxnSp>
      <p:sp>
        <p:nvSpPr>
          <p:cNvPr id="1385" name="Google Shape;1385;p181"/>
          <p:cNvSpPr txBox="1"/>
          <p:nvPr/>
        </p:nvSpPr>
        <p:spPr>
          <a:xfrm>
            <a:off x="350275" y="2885517"/>
            <a:ext cx="829800" cy="24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111010"/>
                </a:solidFill>
                <a:latin typeface="Poppins"/>
                <a:ea typeface="Poppins"/>
                <a:cs typeface="Poppins"/>
                <a:sym typeface="Poppins"/>
              </a:rPr>
              <a:t>Solution</a:t>
            </a:r>
            <a:endParaRPr b="1">
              <a:solidFill>
                <a:srgbClr val="111010"/>
              </a:solidFill>
              <a:latin typeface="Poppins"/>
              <a:ea typeface="Poppins"/>
              <a:cs typeface="Poppins"/>
              <a:sym typeface="Poppins"/>
            </a:endParaRPr>
          </a:p>
        </p:txBody>
      </p:sp>
      <p:sp>
        <p:nvSpPr>
          <p:cNvPr id="1386" name="Google Shape;1386;p181"/>
          <p:cNvSpPr txBox="1"/>
          <p:nvPr>
            <p:ph idx="1" type="body"/>
          </p:nvPr>
        </p:nvSpPr>
        <p:spPr>
          <a:xfrm>
            <a:off x="350275" y="1893450"/>
            <a:ext cx="2951700" cy="844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87" name="Google Shape;1387;p181"/>
          <p:cNvSpPr txBox="1"/>
          <p:nvPr>
            <p:ph idx="2" type="body"/>
          </p:nvPr>
        </p:nvSpPr>
        <p:spPr>
          <a:xfrm>
            <a:off x="350275" y="3183674"/>
            <a:ext cx="2951700" cy="844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88" name="Google Shape;1388;p181"/>
          <p:cNvSpPr/>
          <p:nvPr/>
        </p:nvSpPr>
        <p:spPr>
          <a:xfrm>
            <a:off x="0" y="4332225"/>
            <a:ext cx="9144000" cy="82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389" name="Google Shape;1389;p181"/>
          <p:cNvCxnSpPr/>
          <p:nvPr/>
        </p:nvCxnSpPr>
        <p:spPr>
          <a:xfrm>
            <a:off x="-9228" y="4323125"/>
            <a:ext cx="9162600" cy="18300"/>
          </a:xfrm>
          <a:prstGeom prst="straightConnector1">
            <a:avLst/>
          </a:prstGeom>
          <a:noFill/>
          <a:ln cap="flat" cmpd="sng" w="9525">
            <a:solidFill>
              <a:srgbClr val="DDFFFC"/>
            </a:solidFill>
            <a:prstDash val="solid"/>
            <a:round/>
            <a:headEnd len="med" w="med" type="none"/>
            <a:tailEnd len="med" w="med" type="none"/>
          </a:ln>
        </p:spPr>
      </p:cxnSp>
      <p:sp>
        <p:nvSpPr>
          <p:cNvPr id="1390" name="Google Shape;1390;p181"/>
          <p:cNvSpPr txBox="1"/>
          <p:nvPr/>
        </p:nvSpPr>
        <p:spPr>
          <a:xfrm>
            <a:off x="350275" y="266508"/>
            <a:ext cx="2028000" cy="17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C U S T O M E R   S T O R Y</a:t>
            </a:r>
            <a:endParaRPr sz="1000">
              <a:solidFill>
                <a:schemeClr val="dk1"/>
              </a:solidFill>
              <a:latin typeface="Poppins"/>
              <a:ea typeface="Poppins"/>
              <a:cs typeface="Poppins"/>
              <a:sym typeface="Poppins"/>
            </a:endParaRPr>
          </a:p>
        </p:txBody>
      </p:sp>
      <p:sp>
        <p:nvSpPr>
          <p:cNvPr id="1391" name="Google Shape;1391;p181"/>
          <p:cNvSpPr/>
          <p:nvPr>
            <p:ph idx="3" type="pic"/>
          </p:nvPr>
        </p:nvSpPr>
        <p:spPr>
          <a:xfrm>
            <a:off x="350275" y="533833"/>
            <a:ext cx="1819800" cy="585900"/>
          </a:xfrm>
          <a:prstGeom prst="rect">
            <a:avLst/>
          </a:prstGeom>
          <a:noFill/>
          <a:ln>
            <a:noFill/>
          </a:ln>
        </p:spPr>
      </p:sp>
      <p:sp>
        <p:nvSpPr>
          <p:cNvPr id="1392" name="Google Shape;1392;p181"/>
          <p:cNvSpPr txBox="1"/>
          <p:nvPr>
            <p:ph idx="4" type="body"/>
          </p:nvPr>
        </p:nvSpPr>
        <p:spPr>
          <a:xfrm>
            <a:off x="350275"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393" name="Google Shape;1393;p181"/>
          <p:cNvSpPr txBox="1"/>
          <p:nvPr>
            <p:ph idx="5" type="body"/>
          </p:nvPr>
        </p:nvSpPr>
        <p:spPr>
          <a:xfrm>
            <a:off x="3874428"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394" name="Google Shape;1394;p181"/>
          <p:cNvSpPr txBox="1"/>
          <p:nvPr>
            <p:ph idx="6" type="body"/>
          </p:nvPr>
        </p:nvSpPr>
        <p:spPr>
          <a:xfrm>
            <a:off x="5636504"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395" name="Google Shape;1395;p181"/>
          <p:cNvSpPr txBox="1"/>
          <p:nvPr>
            <p:ph idx="7" type="body"/>
          </p:nvPr>
        </p:nvSpPr>
        <p:spPr>
          <a:xfrm>
            <a:off x="7398580"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396" name="Google Shape;1396;p181"/>
          <p:cNvSpPr txBox="1"/>
          <p:nvPr>
            <p:ph type="title"/>
          </p:nvPr>
        </p:nvSpPr>
        <p:spPr>
          <a:xfrm>
            <a:off x="2641575" y="270125"/>
            <a:ext cx="3528600" cy="844500"/>
          </a:xfrm>
          <a:prstGeom prst="rect">
            <a:avLst/>
          </a:prstGeom>
        </p:spPr>
        <p:txBody>
          <a:bodyPr anchorCtr="0" anchor="ctr"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1397" name="Google Shape;1397;p181"/>
          <p:cNvCxnSpPr/>
          <p:nvPr/>
        </p:nvCxnSpPr>
        <p:spPr>
          <a:xfrm rot="10800000">
            <a:off x="2405825" y="284883"/>
            <a:ext cx="0" cy="848100"/>
          </a:xfrm>
          <a:prstGeom prst="straightConnector1">
            <a:avLst/>
          </a:prstGeom>
          <a:noFill/>
          <a:ln cap="flat" cmpd="sng" w="9525">
            <a:solidFill>
              <a:srgbClr val="DDFFFC"/>
            </a:solidFill>
            <a:prstDash val="solid"/>
            <a:round/>
            <a:headEnd len="med" w="med" type="none"/>
            <a:tailEnd len="med" w="med" type="none"/>
          </a:ln>
        </p:spPr>
      </p:cxnSp>
      <p:sp>
        <p:nvSpPr>
          <p:cNvPr id="1398" name="Google Shape;1398;p181"/>
          <p:cNvSpPr txBox="1"/>
          <p:nvPr>
            <p:ph idx="8" type="body"/>
          </p:nvPr>
        </p:nvSpPr>
        <p:spPr>
          <a:xfrm>
            <a:off x="2112351"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399" name="Google Shape;1399;p181"/>
          <p:cNvSpPr/>
          <p:nvPr>
            <p:ph idx="9" type="pic"/>
          </p:nvPr>
        </p:nvSpPr>
        <p:spPr>
          <a:xfrm>
            <a:off x="6405925" y="-335675"/>
            <a:ext cx="3814800" cy="3814800"/>
          </a:xfrm>
          <a:prstGeom prst="ellipse">
            <a:avLst/>
          </a:prstGeom>
          <a:noFill/>
          <a:ln cap="flat" cmpd="sng" w="76200">
            <a:solidFill>
              <a:srgbClr val="DDFFFC"/>
            </a:solidFill>
            <a:prstDash val="solid"/>
            <a:round/>
            <a:headEnd len="sm" w="sm" type="none"/>
            <a:tailEnd len="sm" w="sm" type="none"/>
          </a:ln>
        </p:spPr>
      </p:sp>
      <p:sp>
        <p:nvSpPr>
          <p:cNvPr id="1400" name="Google Shape;1400;p181"/>
          <p:cNvSpPr txBox="1"/>
          <p:nvPr>
            <p:ph idx="13" type="body"/>
          </p:nvPr>
        </p:nvSpPr>
        <p:spPr>
          <a:xfrm>
            <a:off x="3761100" y="1598075"/>
            <a:ext cx="2483100" cy="19368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01" name="Google Shape;1401;p181"/>
          <p:cNvSpPr/>
          <p:nvPr>
            <p:ph idx="14" type="pic"/>
          </p:nvPr>
        </p:nvSpPr>
        <p:spPr>
          <a:xfrm>
            <a:off x="3761100" y="3690650"/>
            <a:ext cx="476700" cy="476700"/>
          </a:xfrm>
          <a:prstGeom prst="ellipse">
            <a:avLst/>
          </a:prstGeom>
          <a:noFill/>
          <a:ln>
            <a:noFill/>
          </a:ln>
        </p:spPr>
      </p:sp>
      <p:sp>
        <p:nvSpPr>
          <p:cNvPr id="1402" name="Google Shape;1402;p181"/>
          <p:cNvSpPr txBox="1"/>
          <p:nvPr>
            <p:ph idx="15" type="body"/>
          </p:nvPr>
        </p:nvSpPr>
        <p:spPr>
          <a:xfrm>
            <a:off x="4385500" y="3705225"/>
            <a:ext cx="2403600" cy="2412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403" name="Google Shape;1403;p181"/>
          <p:cNvSpPr txBox="1"/>
          <p:nvPr>
            <p:ph idx="16" type="body"/>
          </p:nvPr>
        </p:nvSpPr>
        <p:spPr>
          <a:xfrm>
            <a:off x="4385500" y="3946425"/>
            <a:ext cx="2403600" cy="2412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cxnSp>
        <p:nvCxnSpPr>
          <p:cNvPr id="1404" name="Google Shape;1404;p181"/>
          <p:cNvCxnSpPr/>
          <p:nvPr/>
        </p:nvCxnSpPr>
        <p:spPr>
          <a:xfrm rot="10800000">
            <a:off x="3500142" y="1610275"/>
            <a:ext cx="0" cy="2527800"/>
          </a:xfrm>
          <a:prstGeom prst="straightConnector1">
            <a:avLst/>
          </a:prstGeom>
          <a:noFill/>
          <a:ln cap="flat" cmpd="sng" w="9525">
            <a:solidFill>
              <a:srgbClr val="DDFFFC"/>
            </a:solidFill>
            <a:prstDash val="solid"/>
            <a:round/>
            <a:headEnd len="med" w="med" type="none"/>
            <a:tailEnd len="med" w="med" type="none"/>
          </a:ln>
        </p:spPr>
      </p:cxn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Overview No Image">
  <p:cSld name="CAPTION_ONLY_1_1">
    <p:bg>
      <p:bgPr>
        <a:gradFill>
          <a:gsLst>
            <a:gs pos="0">
              <a:srgbClr val="DDFFFC"/>
            </a:gs>
            <a:gs pos="100000">
              <a:srgbClr val="36DBCB"/>
            </a:gs>
          </a:gsLst>
          <a:lin ang="18900732" scaled="0"/>
        </a:gradFill>
      </p:bgPr>
    </p:bg>
    <p:spTree>
      <p:nvGrpSpPr>
        <p:cNvPr id="1405" name="Shape 1405"/>
        <p:cNvGrpSpPr/>
        <p:nvPr/>
      </p:nvGrpSpPr>
      <p:grpSpPr>
        <a:xfrm>
          <a:off x="0" y="0"/>
          <a:ext cx="0" cy="0"/>
          <a:chOff x="0" y="0"/>
          <a:chExt cx="0" cy="0"/>
        </a:xfrm>
      </p:grpSpPr>
      <p:sp>
        <p:nvSpPr>
          <p:cNvPr id="1406" name="Google Shape;1406;p182"/>
          <p:cNvSpPr/>
          <p:nvPr/>
        </p:nvSpPr>
        <p:spPr>
          <a:xfrm flipH="1" rot="5400000">
            <a:off x="4479065" y="464016"/>
            <a:ext cx="5149440" cy="4201578"/>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407" name="Google Shape;1407;p182"/>
          <p:cNvSpPr txBox="1"/>
          <p:nvPr/>
        </p:nvSpPr>
        <p:spPr>
          <a:xfrm>
            <a:off x="350275" y="1585775"/>
            <a:ext cx="987000" cy="24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111010"/>
                </a:solidFill>
                <a:latin typeface="Poppins"/>
                <a:ea typeface="Poppins"/>
                <a:cs typeface="Poppins"/>
                <a:sym typeface="Poppins"/>
              </a:rPr>
              <a:t>Challenge</a:t>
            </a:r>
            <a:endParaRPr b="1">
              <a:solidFill>
                <a:srgbClr val="111010"/>
              </a:solidFill>
              <a:latin typeface="Poppins"/>
              <a:ea typeface="Poppins"/>
              <a:cs typeface="Poppins"/>
              <a:sym typeface="Poppins"/>
            </a:endParaRPr>
          </a:p>
        </p:txBody>
      </p:sp>
      <p:sp>
        <p:nvSpPr>
          <p:cNvPr id="1408" name="Google Shape;1408;p182"/>
          <p:cNvSpPr txBox="1"/>
          <p:nvPr/>
        </p:nvSpPr>
        <p:spPr>
          <a:xfrm>
            <a:off x="350275" y="2885517"/>
            <a:ext cx="829800" cy="241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111010"/>
                </a:solidFill>
                <a:latin typeface="Poppins"/>
                <a:ea typeface="Poppins"/>
                <a:cs typeface="Poppins"/>
                <a:sym typeface="Poppins"/>
              </a:rPr>
              <a:t>Solution</a:t>
            </a:r>
            <a:endParaRPr b="1">
              <a:solidFill>
                <a:srgbClr val="111010"/>
              </a:solidFill>
              <a:latin typeface="Poppins"/>
              <a:ea typeface="Poppins"/>
              <a:cs typeface="Poppins"/>
              <a:sym typeface="Poppins"/>
            </a:endParaRPr>
          </a:p>
        </p:txBody>
      </p:sp>
      <p:sp>
        <p:nvSpPr>
          <p:cNvPr id="1409" name="Google Shape;1409;p182"/>
          <p:cNvSpPr txBox="1"/>
          <p:nvPr>
            <p:ph idx="1" type="body"/>
          </p:nvPr>
        </p:nvSpPr>
        <p:spPr>
          <a:xfrm>
            <a:off x="350275" y="1893450"/>
            <a:ext cx="4052400" cy="844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10" name="Google Shape;1410;p182"/>
          <p:cNvSpPr txBox="1"/>
          <p:nvPr>
            <p:ph idx="2" type="body"/>
          </p:nvPr>
        </p:nvSpPr>
        <p:spPr>
          <a:xfrm>
            <a:off x="350275" y="3183674"/>
            <a:ext cx="4052400" cy="844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11" name="Google Shape;1411;p182"/>
          <p:cNvSpPr/>
          <p:nvPr/>
        </p:nvSpPr>
        <p:spPr>
          <a:xfrm>
            <a:off x="0" y="4332225"/>
            <a:ext cx="9144000" cy="82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412" name="Google Shape;1412;p182"/>
          <p:cNvCxnSpPr/>
          <p:nvPr/>
        </p:nvCxnSpPr>
        <p:spPr>
          <a:xfrm>
            <a:off x="-9228" y="4323125"/>
            <a:ext cx="9162600" cy="18300"/>
          </a:xfrm>
          <a:prstGeom prst="straightConnector1">
            <a:avLst/>
          </a:prstGeom>
          <a:noFill/>
          <a:ln cap="flat" cmpd="sng" w="9525">
            <a:solidFill>
              <a:srgbClr val="DDFFFC"/>
            </a:solidFill>
            <a:prstDash val="solid"/>
            <a:round/>
            <a:headEnd len="med" w="med" type="none"/>
            <a:tailEnd len="med" w="med" type="none"/>
          </a:ln>
        </p:spPr>
      </p:cxnSp>
      <p:sp>
        <p:nvSpPr>
          <p:cNvPr id="1413" name="Google Shape;1413;p182"/>
          <p:cNvSpPr txBox="1"/>
          <p:nvPr/>
        </p:nvSpPr>
        <p:spPr>
          <a:xfrm>
            <a:off x="350275" y="266508"/>
            <a:ext cx="2028000" cy="17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C U S T O M E R   S T O R Y</a:t>
            </a:r>
            <a:endParaRPr sz="1000">
              <a:solidFill>
                <a:schemeClr val="dk1"/>
              </a:solidFill>
              <a:latin typeface="Poppins"/>
              <a:ea typeface="Poppins"/>
              <a:cs typeface="Poppins"/>
              <a:sym typeface="Poppins"/>
            </a:endParaRPr>
          </a:p>
        </p:txBody>
      </p:sp>
      <p:sp>
        <p:nvSpPr>
          <p:cNvPr id="1414" name="Google Shape;1414;p182"/>
          <p:cNvSpPr/>
          <p:nvPr>
            <p:ph idx="3" type="pic"/>
          </p:nvPr>
        </p:nvSpPr>
        <p:spPr>
          <a:xfrm>
            <a:off x="350275" y="533833"/>
            <a:ext cx="1819800" cy="585900"/>
          </a:xfrm>
          <a:prstGeom prst="rect">
            <a:avLst/>
          </a:prstGeom>
          <a:noFill/>
          <a:ln>
            <a:noFill/>
          </a:ln>
        </p:spPr>
      </p:sp>
      <p:cxnSp>
        <p:nvCxnSpPr>
          <p:cNvPr id="1415" name="Google Shape;1415;p182"/>
          <p:cNvCxnSpPr/>
          <p:nvPr/>
        </p:nvCxnSpPr>
        <p:spPr>
          <a:xfrm>
            <a:off x="-9228" y="1353225"/>
            <a:ext cx="9162600" cy="18300"/>
          </a:xfrm>
          <a:prstGeom prst="straightConnector1">
            <a:avLst/>
          </a:prstGeom>
          <a:noFill/>
          <a:ln cap="flat" cmpd="sng" w="9525">
            <a:solidFill>
              <a:srgbClr val="DDFFFC"/>
            </a:solidFill>
            <a:prstDash val="solid"/>
            <a:round/>
            <a:headEnd len="med" w="med" type="none"/>
            <a:tailEnd len="med" w="med" type="none"/>
          </a:ln>
        </p:spPr>
      </p:cxnSp>
      <p:sp>
        <p:nvSpPr>
          <p:cNvPr id="1416" name="Google Shape;1416;p182"/>
          <p:cNvSpPr txBox="1"/>
          <p:nvPr>
            <p:ph idx="4" type="body"/>
          </p:nvPr>
        </p:nvSpPr>
        <p:spPr>
          <a:xfrm>
            <a:off x="350275"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417" name="Google Shape;1417;p182"/>
          <p:cNvSpPr txBox="1"/>
          <p:nvPr>
            <p:ph idx="5" type="body"/>
          </p:nvPr>
        </p:nvSpPr>
        <p:spPr>
          <a:xfrm>
            <a:off x="3874428"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418" name="Google Shape;1418;p182"/>
          <p:cNvSpPr txBox="1"/>
          <p:nvPr>
            <p:ph idx="6" type="body"/>
          </p:nvPr>
        </p:nvSpPr>
        <p:spPr>
          <a:xfrm>
            <a:off x="5636504"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419" name="Google Shape;1419;p182"/>
          <p:cNvSpPr txBox="1"/>
          <p:nvPr>
            <p:ph idx="7" type="body"/>
          </p:nvPr>
        </p:nvSpPr>
        <p:spPr>
          <a:xfrm>
            <a:off x="7398580"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420" name="Google Shape;1420;p182"/>
          <p:cNvSpPr txBox="1"/>
          <p:nvPr>
            <p:ph type="title"/>
          </p:nvPr>
        </p:nvSpPr>
        <p:spPr>
          <a:xfrm>
            <a:off x="2641575" y="270133"/>
            <a:ext cx="6281100" cy="844500"/>
          </a:xfrm>
          <a:prstGeom prst="rect">
            <a:avLst/>
          </a:prstGeom>
        </p:spPr>
        <p:txBody>
          <a:bodyPr anchorCtr="0" anchor="ctr"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1421" name="Google Shape;1421;p182"/>
          <p:cNvCxnSpPr/>
          <p:nvPr/>
        </p:nvCxnSpPr>
        <p:spPr>
          <a:xfrm rot="10800000">
            <a:off x="2405825" y="284883"/>
            <a:ext cx="0" cy="848100"/>
          </a:xfrm>
          <a:prstGeom prst="straightConnector1">
            <a:avLst/>
          </a:prstGeom>
          <a:noFill/>
          <a:ln cap="flat" cmpd="sng" w="9525">
            <a:solidFill>
              <a:srgbClr val="DDFFFC"/>
            </a:solidFill>
            <a:prstDash val="solid"/>
            <a:round/>
            <a:headEnd len="med" w="med" type="none"/>
            <a:tailEnd len="med" w="med" type="none"/>
          </a:ln>
        </p:spPr>
      </p:cxnSp>
      <p:sp>
        <p:nvSpPr>
          <p:cNvPr id="1422" name="Google Shape;1422;p182"/>
          <p:cNvSpPr txBox="1"/>
          <p:nvPr>
            <p:ph idx="8" type="body"/>
          </p:nvPr>
        </p:nvSpPr>
        <p:spPr>
          <a:xfrm>
            <a:off x="2112351" y="4535325"/>
            <a:ext cx="1533600" cy="4143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1423" name="Google Shape;1423;p182"/>
          <p:cNvSpPr txBox="1"/>
          <p:nvPr>
            <p:ph idx="9" type="body"/>
          </p:nvPr>
        </p:nvSpPr>
        <p:spPr>
          <a:xfrm>
            <a:off x="5894925" y="1598075"/>
            <a:ext cx="3027600" cy="19368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4" name="Google Shape;1424;p182"/>
          <p:cNvSpPr/>
          <p:nvPr>
            <p:ph idx="13" type="pic"/>
          </p:nvPr>
        </p:nvSpPr>
        <p:spPr>
          <a:xfrm>
            <a:off x="5894925" y="3690650"/>
            <a:ext cx="476700" cy="476700"/>
          </a:xfrm>
          <a:prstGeom prst="ellipse">
            <a:avLst/>
          </a:prstGeom>
          <a:noFill/>
          <a:ln>
            <a:noFill/>
          </a:ln>
        </p:spPr>
      </p:sp>
      <p:sp>
        <p:nvSpPr>
          <p:cNvPr id="1425" name="Google Shape;1425;p182"/>
          <p:cNvSpPr txBox="1"/>
          <p:nvPr>
            <p:ph idx="14" type="body"/>
          </p:nvPr>
        </p:nvSpPr>
        <p:spPr>
          <a:xfrm>
            <a:off x="6519325" y="3705225"/>
            <a:ext cx="2403600" cy="2412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426" name="Google Shape;1426;p182"/>
          <p:cNvSpPr txBox="1"/>
          <p:nvPr>
            <p:ph idx="15" type="body"/>
          </p:nvPr>
        </p:nvSpPr>
        <p:spPr>
          <a:xfrm>
            <a:off x="6519325" y="3946425"/>
            <a:ext cx="2403600" cy="2412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7" name="Google Shape;1427;p182"/>
          <p:cNvSpPr txBox="1"/>
          <p:nvPr/>
        </p:nvSpPr>
        <p:spPr>
          <a:xfrm>
            <a:off x="5338125" y="1301750"/>
            <a:ext cx="709200" cy="7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chemeClr val="lt1"/>
                </a:solidFill>
                <a:latin typeface="Georgia"/>
                <a:ea typeface="Georgia"/>
                <a:cs typeface="Georgia"/>
                <a:sym typeface="Georgia"/>
              </a:rPr>
              <a:t>“</a:t>
            </a:r>
            <a:endParaRPr sz="7200">
              <a:solidFill>
                <a:schemeClr val="lt1"/>
              </a:solidFill>
              <a:latin typeface="Georgia"/>
              <a:ea typeface="Georgia"/>
              <a:cs typeface="Georgia"/>
              <a:sym typeface="Georgia"/>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Overview No Image 1">
  <p:cSld name="CAPTION_ONLY_1_1_1">
    <p:bg>
      <p:bgPr>
        <a:gradFill>
          <a:gsLst>
            <a:gs pos="0">
              <a:srgbClr val="DDFFFC"/>
            </a:gs>
            <a:gs pos="100000">
              <a:srgbClr val="36DBCB"/>
            </a:gs>
          </a:gsLst>
          <a:lin ang="18900732" scaled="0"/>
        </a:gradFill>
      </p:bgPr>
    </p:bg>
    <p:spTree>
      <p:nvGrpSpPr>
        <p:cNvPr id="1428" name="Shape 1428"/>
        <p:cNvGrpSpPr/>
        <p:nvPr/>
      </p:nvGrpSpPr>
      <p:grpSpPr>
        <a:xfrm>
          <a:off x="0" y="0"/>
          <a:ext cx="0" cy="0"/>
          <a:chOff x="0" y="0"/>
          <a:chExt cx="0" cy="0"/>
        </a:xfrm>
      </p:grpSpPr>
      <p:pic>
        <p:nvPicPr>
          <p:cNvPr id="1429" name="Google Shape;1429;p183"/>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430" name="Google Shape;1430;p183"/>
          <p:cNvSpPr txBox="1"/>
          <p:nvPr>
            <p:ph type="title"/>
          </p:nvPr>
        </p:nvSpPr>
        <p:spPr>
          <a:xfrm>
            <a:off x="311700" y="292625"/>
            <a:ext cx="8520600" cy="4164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1" name="Google Shape;1431;p183"/>
          <p:cNvSpPr/>
          <p:nvPr/>
        </p:nvSpPr>
        <p:spPr>
          <a:xfrm>
            <a:off x="334350" y="886838"/>
            <a:ext cx="8475300" cy="3227700"/>
          </a:xfrm>
          <a:prstGeom prst="roundRect">
            <a:avLst>
              <a:gd fmla="val 2864" name="adj"/>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432" name="Google Shape;1432;p183"/>
          <p:cNvCxnSpPr/>
          <p:nvPr/>
        </p:nvCxnSpPr>
        <p:spPr>
          <a:xfrm rot="10800000">
            <a:off x="1548330"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1433" name="Google Shape;1433;p183"/>
          <p:cNvCxnSpPr/>
          <p:nvPr/>
        </p:nvCxnSpPr>
        <p:spPr>
          <a:xfrm rot="10800000">
            <a:off x="2762323"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1434" name="Google Shape;1434;p183"/>
          <p:cNvCxnSpPr/>
          <p:nvPr/>
        </p:nvCxnSpPr>
        <p:spPr>
          <a:xfrm rot="10800000">
            <a:off x="3976316"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1435" name="Google Shape;1435;p183"/>
          <p:cNvCxnSpPr/>
          <p:nvPr/>
        </p:nvCxnSpPr>
        <p:spPr>
          <a:xfrm rot="10800000">
            <a:off x="5190309"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1436" name="Google Shape;1436;p183"/>
          <p:cNvCxnSpPr/>
          <p:nvPr/>
        </p:nvCxnSpPr>
        <p:spPr>
          <a:xfrm rot="10800000">
            <a:off x="6404302" y="886850"/>
            <a:ext cx="0" cy="3227700"/>
          </a:xfrm>
          <a:prstGeom prst="straightConnector1">
            <a:avLst/>
          </a:prstGeom>
          <a:noFill/>
          <a:ln cap="flat" cmpd="sng" w="9525">
            <a:solidFill>
              <a:srgbClr val="3AF7E5"/>
            </a:solidFill>
            <a:prstDash val="solid"/>
            <a:round/>
            <a:headEnd len="med" w="med" type="none"/>
            <a:tailEnd len="med" w="med" type="none"/>
          </a:ln>
        </p:spPr>
      </p:cxnSp>
      <p:cxnSp>
        <p:nvCxnSpPr>
          <p:cNvPr id="1437" name="Google Shape;1437;p183"/>
          <p:cNvCxnSpPr/>
          <p:nvPr/>
        </p:nvCxnSpPr>
        <p:spPr>
          <a:xfrm rot="10800000">
            <a:off x="7618295" y="886850"/>
            <a:ext cx="0" cy="3227700"/>
          </a:xfrm>
          <a:prstGeom prst="straightConnector1">
            <a:avLst/>
          </a:prstGeom>
          <a:noFill/>
          <a:ln cap="flat" cmpd="sng" w="9525">
            <a:solidFill>
              <a:srgbClr val="3AF7E5"/>
            </a:solidFill>
            <a:prstDash val="solid"/>
            <a:round/>
            <a:headEnd len="med" w="med" type="none"/>
            <a:tailEnd len="med" w="med" type="none"/>
          </a:ln>
        </p:spPr>
      </p:cxnSp>
      <p:sp>
        <p:nvSpPr>
          <p:cNvPr id="1438" name="Google Shape;1438;p183"/>
          <p:cNvSpPr txBox="1"/>
          <p:nvPr>
            <p:ph idx="1" type="body"/>
          </p:nvPr>
        </p:nvSpPr>
        <p:spPr>
          <a:xfrm>
            <a:off x="423325"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439" name="Google Shape;1439;p183"/>
          <p:cNvSpPr txBox="1"/>
          <p:nvPr>
            <p:ph idx="2" type="body"/>
          </p:nvPr>
        </p:nvSpPr>
        <p:spPr>
          <a:xfrm>
            <a:off x="1631375"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440" name="Google Shape;1440;p183"/>
          <p:cNvSpPr txBox="1"/>
          <p:nvPr>
            <p:ph idx="3" type="body"/>
          </p:nvPr>
        </p:nvSpPr>
        <p:spPr>
          <a:xfrm>
            <a:off x="2845375"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441" name="Google Shape;1441;p183"/>
          <p:cNvSpPr txBox="1"/>
          <p:nvPr>
            <p:ph idx="4" type="body"/>
          </p:nvPr>
        </p:nvSpPr>
        <p:spPr>
          <a:xfrm>
            <a:off x="4059363"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442" name="Google Shape;1442;p183"/>
          <p:cNvSpPr txBox="1"/>
          <p:nvPr>
            <p:ph idx="5" type="body"/>
          </p:nvPr>
        </p:nvSpPr>
        <p:spPr>
          <a:xfrm>
            <a:off x="5273338"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443" name="Google Shape;1443;p183"/>
          <p:cNvSpPr txBox="1"/>
          <p:nvPr>
            <p:ph idx="6" type="body"/>
          </p:nvPr>
        </p:nvSpPr>
        <p:spPr>
          <a:xfrm>
            <a:off x="6487338"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444" name="Google Shape;1444;p183"/>
          <p:cNvSpPr txBox="1"/>
          <p:nvPr>
            <p:ph idx="7" type="body"/>
          </p:nvPr>
        </p:nvSpPr>
        <p:spPr>
          <a:xfrm>
            <a:off x="7701338" y="973675"/>
            <a:ext cx="1047900" cy="317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1445" name="Google Shape;1445;p183"/>
          <p:cNvSpPr txBox="1"/>
          <p:nvPr>
            <p:ph idx="8" type="body"/>
          </p:nvPr>
        </p:nvSpPr>
        <p:spPr>
          <a:xfrm>
            <a:off x="423325"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46" name="Google Shape;1446;p183"/>
          <p:cNvSpPr txBox="1"/>
          <p:nvPr>
            <p:ph idx="9" type="body"/>
          </p:nvPr>
        </p:nvSpPr>
        <p:spPr>
          <a:xfrm>
            <a:off x="1631377"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47" name="Google Shape;1447;p183"/>
          <p:cNvSpPr txBox="1"/>
          <p:nvPr>
            <p:ph idx="13" type="body"/>
          </p:nvPr>
        </p:nvSpPr>
        <p:spPr>
          <a:xfrm>
            <a:off x="2845379"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48" name="Google Shape;1448;p183"/>
          <p:cNvSpPr txBox="1"/>
          <p:nvPr>
            <p:ph idx="14" type="body"/>
          </p:nvPr>
        </p:nvSpPr>
        <p:spPr>
          <a:xfrm>
            <a:off x="4059368"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49" name="Google Shape;1449;p183"/>
          <p:cNvSpPr txBox="1"/>
          <p:nvPr>
            <p:ph idx="15" type="body"/>
          </p:nvPr>
        </p:nvSpPr>
        <p:spPr>
          <a:xfrm>
            <a:off x="5273345"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0" name="Google Shape;1450;p183"/>
          <p:cNvSpPr txBox="1"/>
          <p:nvPr>
            <p:ph idx="16" type="body"/>
          </p:nvPr>
        </p:nvSpPr>
        <p:spPr>
          <a:xfrm>
            <a:off x="6487347"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1" name="Google Shape;1451;p183"/>
          <p:cNvSpPr txBox="1"/>
          <p:nvPr>
            <p:ph idx="17" type="body"/>
          </p:nvPr>
        </p:nvSpPr>
        <p:spPr>
          <a:xfrm>
            <a:off x="7701348" y="1398075"/>
            <a:ext cx="1047900" cy="2619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2" name="Google Shape;1452;p183"/>
          <p:cNvSpPr/>
          <p:nvPr/>
        </p:nvSpPr>
        <p:spPr>
          <a:xfrm>
            <a:off x="2342850" y="4368563"/>
            <a:ext cx="1232700" cy="267000"/>
          </a:xfrm>
          <a:prstGeom prst="roundRect">
            <a:avLst>
              <a:gd fmla="val 16667" name="adj"/>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Other Vendors</a:t>
            </a:r>
            <a:endParaRPr b="1" sz="1000">
              <a:solidFill>
                <a:schemeClr val="lt1"/>
              </a:solidFill>
              <a:latin typeface="Poppins"/>
              <a:ea typeface="Poppins"/>
              <a:cs typeface="Poppins"/>
              <a:sym typeface="Poppins"/>
            </a:endParaRPr>
          </a:p>
        </p:txBody>
      </p:sp>
      <p:sp>
        <p:nvSpPr>
          <p:cNvPr id="1453" name="Google Shape;1453;p183"/>
          <p:cNvSpPr/>
          <p:nvPr/>
        </p:nvSpPr>
        <p:spPr>
          <a:xfrm>
            <a:off x="3679472" y="4368563"/>
            <a:ext cx="884100" cy="2670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Workato</a:t>
            </a:r>
            <a:endParaRPr b="1" sz="1000">
              <a:solidFill>
                <a:schemeClr val="lt1"/>
              </a:solidFill>
              <a:latin typeface="Poppins"/>
              <a:ea typeface="Poppins"/>
              <a:cs typeface="Poppins"/>
              <a:sym typeface="Poppins"/>
            </a:endParaRPr>
          </a:p>
        </p:txBody>
      </p:sp>
      <p:sp>
        <p:nvSpPr>
          <p:cNvPr id="1454" name="Google Shape;1454;p183"/>
          <p:cNvSpPr/>
          <p:nvPr/>
        </p:nvSpPr>
        <p:spPr>
          <a:xfrm>
            <a:off x="4667690" y="4368563"/>
            <a:ext cx="2156100" cy="267000"/>
          </a:xfrm>
          <a:prstGeom prst="roundRect">
            <a:avLst>
              <a:gd fmla="val 16667" name="adj"/>
            </a:avLst>
          </a:prstGeom>
          <a:solidFill>
            <a:srgbClr val="5959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Discontinued Development</a:t>
            </a:r>
            <a:endParaRPr b="1" sz="1000">
              <a:solidFill>
                <a:schemeClr val="lt1"/>
              </a:solidFill>
              <a:latin typeface="Poppins"/>
              <a:ea typeface="Poppins"/>
              <a:cs typeface="Poppins"/>
              <a:sym typeface="Poppins"/>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55" name="Shape 1455"/>
        <p:cNvGrpSpPr/>
        <p:nvPr/>
      </p:nvGrpSpPr>
      <p:grpSpPr>
        <a:xfrm>
          <a:off x="0" y="0"/>
          <a:ext cx="0" cy="0"/>
          <a:chOff x="0" y="0"/>
          <a:chExt cx="0" cy="0"/>
        </a:xfrm>
      </p:grpSpPr>
      <p:sp>
        <p:nvSpPr>
          <p:cNvPr id="1456" name="Google Shape;1456;p184"/>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457" name="Google Shape;1457;p184"/>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1">
    <p:spTree>
      <p:nvGrpSpPr>
        <p:cNvPr id="106" name="Shape 106"/>
        <p:cNvGrpSpPr/>
        <p:nvPr/>
      </p:nvGrpSpPr>
      <p:grpSpPr>
        <a:xfrm>
          <a:off x="0" y="0"/>
          <a:ext cx="0" cy="0"/>
          <a:chOff x="0" y="0"/>
          <a:chExt cx="0" cy="0"/>
        </a:xfrm>
      </p:grpSpPr>
      <p:sp>
        <p:nvSpPr>
          <p:cNvPr id="107" name="Google Shape;107;p19"/>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8" name="Google Shape;108;p19"/>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9" name="Google Shape;109;p19"/>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ient Background Slide">
  <p:cSld name="BLANK_1">
    <p:bg>
      <p:bgPr>
        <a:gradFill>
          <a:gsLst>
            <a:gs pos="0">
              <a:srgbClr val="DDFFFC"/>
            </a:gs>
            <a:gs pos="100000">
              <a:srgbClr val="9EFCF8"/>
            </a:gs>
          </a:gsLst>
          <a:lin ang="18900044" scaled="0"/>
        </a:gradFill>
      </p:bgPr>
    </p:bg>
    <p:spTree>
      <p:nvGrpSpPr>
        <p:cNvPr id="1458" name="Shape 1458"/>
        <p:cNvGrpSpPr/>
        <p:nvPr/>
      </p:nvGrpSpPr>
      <p:grpSpPr>
        <a:xfrm>
          <a:off x="0" y="0"/>
          <a:ext cx="0" cy="0"/>
          <a:chOff x="0" y="0"/>
          <a:chExt cx="0" cy="0"/>
        </a:xfrm>
      </p:grpSpPr>
      <p:sp>
        <p:nvSpPr>
          <p:cNvPr id="1459" name="Google Shape;1459;p185"/>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460" name="Google Shape;1460;p185"/>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ft Blur Background">
  <p:cSld name="BLANK_1_1">
    <p:spTree>
      <p:nvGrpSpPr>
        <p:cNvPr id="1461" name="Shape 1461"/>
        <p:cNvGrpSpPr/>
        <p:nvPr/>
      </p:nvGrpSpPr>
      <p:grpSpPr>
        <a:xfrm>
          <a:off x="0" y="0"/>
          <a:ext cx="0" cy="0"/>
          <a:chOff x="0" y="0"/>
          <a:chExt cx="0" cy="0"/>
        </a:xfrm>
      </p:grpSpPr>
      <p:sp>
        <p:nvSpPr>
          <p:cNvPr id="1462" name="Google Shape;1462;p186"/>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463" name="Google Shape;1463;p186"/>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1464" name="Google Shape;1464;p186"/>
          <p:cNvPicPr preferRelativeResize="0"/>
          <p:nvPr/>
        </p:nvPicPr>
        <p:blipFill rotWithShape="1">
          <a:blip r:embed="rId3">
            <a:alphaModFix/>
          </a:blip>
          <a:srcRect b="34045" l="0" r="31417" t="0"/>
          <a:stretch/>
        </p:blipFill>
        <p:spPr>
          <a:xfrm>
            <a:off x="3271050" y="1244275"/>
            <a:ext cx="5882251" cy="3899226"/>
          </a:xfrm>
          <a:prstGeom prst="rect">
            <a:avLst/>
          </a:prstGeom>
          <a:noFill/>
          <a:ln>
            <a:noFill/>
          </a:ln>
        </p:spPr>
      </p:pic>
      <p:pic>
        <p:nvPicPr>
          <p:cNvPr id="1465" name="Google Shape;1465;p186"/>
          <p:cNvPicPr preferRelativeResize="0"/>
          <p:nvPr/>
        </p:nvPicPr>
        <p:blipFill rotWithShape="1">
          <a:blip r:embed="rId3">
            <a:alphaModFix/>
          </a:blip>
          <a:srcRect b="34045" l="0" r="31417" t="0"/>
          <a:stretch/>
        </p:blipFill>
        <p:spPr>
          <a:xfrm rot="10800000">
            <a:off x="0" y="102850"/>
            <a:ext cx="5882251" cy="3899226"/>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Lines Background, White">
  <p:cSld name="BLANK_1_1_1">
    <p:spTree>
      <p:nvGrpSpPr>
        <p:cNvPr id="1466" name="Shape 1466"/>
        <p:cNvGrpSpPr/>
        <p:nvPr/>
      </p:nvGrpSpPr>
      <p:grpSpPr>
        <a:xfrm>
          <a:off x="0" y="0"/>
          <a:ext cx="0" cy="0"/>
          <a:chOff x="0" y="0"/>
          <a:chExt cx="0" cy="0"/>
        </a:xfrm>
      </p:grpSpPr>
      <p:sp>
        <p:nvSpPr>
          <p:cNvPr id="1467" name="Google Shape;1467;p187"/>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468" name="Google Shape;1468;p187"/>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1469" name="Google Shape;1469;p187"/>
          <p:cNvPicPr preferRelativeResize="0"/>
          <p:nvPr/>
        </p:nvPicPr>
        <p:blipFill rotWithShape="1">
          <a:blip r:embed="rId3">
            <a:alphaModFix/>
          </a:blip>
          <a:srcRect b="16303" l="6507" r="0" t="0"/>
          <a:stretch/>
        </p:blipFill>
        <p:spPr>
          <a:xfrm rot="10800000">
            <a:off x="4728609" y="0"/>
            <a:ext cx="4415400" cy="4304901"/>
          </a:xfrm>
          <a:prstGeom prst="rect">
            <a:avLst/>
          </a:prstGeom>
          <a:noFill/>
          <a:ln>
            <a:noFill/>
          </a:ln>
        </p:spPr>
      </p:pic>
      <p:pic>
        <p:nvPicPr>
          <p:cNvPr id="1470" name="Google Shape;1470;p187"/>
          <p:cNvPicPr preferRelativeResize="0"/>
          <p:nvPr/>
        </p:nvPicPr>
        <p:blipFill rotWithShape="1">
          <a:blip r:embed="rId3">
            <a:alphaModFix/>
          </a:blip>
          <a:srcRect b="16303" l="6507" r="0" t="0"/>
          <a:stretch/>
        </p:blipFill>
        <p:spPr>
          <a:xfrm>
            <a:off x="-13566" y="838600"/>
            <a:ext cx="4415400" cy="4304901"/>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Lines Background, Teal">
  <p:cSld name="BLANK_1_1_1_1">
    <p:bg>
      <p:bgPr>
        <a:gradFill>
          <a:gsLst>
            <a:gs pos="0">
              <a:srgbClr val="DDFFFC"/>
            </a:gs>
            <a:gs pos="50000">
              <a:srgbClr val="DDFFFC"/>
            </a:gs>
            <a:gs pos="100000">
              <a:srgbClr val="36DBCB"/>
            </a:gs>
          </a:gsLst>
          <a:lin ang="18900732" scaled="0"/>
        </a:gradFill>
      </p:bgPr>
    </p:bg>
    <p:spTree>
      <p:nvGrpSpPr>
        <p:cNvPr id="1471" name="Shape 1471"/>
        <p:cNvGrpSpPr/>
        <p:nvPr/>
      </p:nvGrpSpPr>
      <p:grpSpPr>
        <a:xfrm>
          <a:off x="0" y="0"/>
          <a:ext cx="0" cy="0"/>
          <a:chOff x="0" y="0"/>
          <a:chExt cx="0" cy="0"/>
        </a:xfrm>
      </p:grpSpPr>
      <p:sp>
        <p:nvSpPr>
          <p:cNvPr id="1472" name="Google Shape;1472;p188"/>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473" name="Google Shape;1473;p188"/>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1474" name="Google Shape;1474;p188"/>
          <p:cNvPicPr preferRelativeResize="0"/>
          <p:nvPr/>
        </p:nvPicPr>
        <p:blipFill rotWithShape="1">
          <a:blip r:embed="rId3">
            <a:alphaModFix/>
          </a:blip>
          <a:srcRect b="16303" l="6507" r="0" t="0"/>
          <a:stretch/>
        </p:blipFill>
        <p:spPr>
          <a:xfrm rot="10800000">
            <a:off x="4728609" y="0"/>
            <a:ext cx="4415400" cy="4304901"/>
          </a:xfrm>
          <a:prstGeom prst="rect">
            <a:avLst/>
          </a:prstGeom>
          <a:noFill/>
          <a:ln>
            <a:noFill/>
          </a:ln>
        </p:spPr>
      </p:pic>
      <p:pic>
        <p:nvPicPr>
          <p:cNvPr id="1475" name="Google Shape;1475;p188"/>
          <p:cNvPicPr preferRelativeResize="0"/>
          <p:nvPr/>
        </p:nvPicPr>
        <p:blipFill rotWithShape="1">
          <a:blip r:embed="rId3">
            <a:alphaModFix/>
          </a:blip>
          <a:srcRect b="16303" l="6507" r="0" t="0"/>
          <a:stretch/>
        </p:blipFill>
        <p:spPr>
          <a:xfrm>
            <a:off x="-13566" y="838600"/>
            <a:ext cx="4415400" cy="4304901"/>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Lines Background, Dark">
  <p:cSld name="BLANK_1_1_1_1_1">
    <p:bg>
      <p:bgPr>
        <a:solidFill>
          <a:schemeClr val="dk1"/>
        </a:solidFill>
      </p:bgPr>
    </p:bg>
    <p:spTree>
      <p:nvGrpSpPr>
        <p:cNvPr id="1476" name="Shape 1476"/>
        <p:cNvGrpSpPr/>
        <p:nvPr/>
      </p:nvGrpSpPr>
      <p:grpSpPr>
        <a:xfrm>
          <a:off x="0" y="0"/>
          <a:ext cx="0" cy="0"/>
          <a:chOff x="0" y="0"/>
          <a:chExt cx="0" cy="0"/>
        </a:xfrm>
      </p:grpSpPr>
      <p:pic>
        <p:nvPicPr>
          <p:cNvPr id="1477" name="Google Shape;1477;p189"/>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pic>
        <p:nvPicPr>
          <p:cNvPr id="1478" name="Google Shape;1478;p189"/>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1479" name="Google Shape;1479;p189"/>
          <p:cNvPicPr preferRelativeResize="0"/>
          <p:nvPr/>
        </p:nvPicPr>
        <p:blipFill>
          <a:blip r:embed="rId3">
            <a:alphaModFix/>
          </a:blip>
          <a:stretch>
            <a:fillRect/>
          </a:stretch>
        </p:blipFill>
        <p:spPr>
          <a:xfrm>
            <a:off x="263830" y="4800532"/>
            <a:ext cx="661076" cy="107758"/>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BLANK_4_1_1">
    <p:bg>
      <p:bgPr>
        <a:solidFill>
          <a:schemeClr val="lt1"/>
        </a:solidFill>
      </p:bgPr>
    </p:bg>
    <p:spTree>
      <p:nvGrpSpPr>
        <p:cNvPr id="1480" name="Shape 1480"/>
        <p:cNvGrpSpPr/>
        <p:nvPr/>
      </p:nvGrpSpPr>
      <p:grpSpPr>
        <a:xfrm>
          <a:off x="0" y="0"/>
          <a:ext cx="0" cy="0"/>
          <a:chOff x="0" y="0"/>
          <a:chExt cx="0" cy="0"/>
        </a:xfrm>
      </p:grpSpPr>
      <p:pic>
        <p:nvPicPr>
          <p:cNvPr id="1481" name="Google Shape;1481;p190"/>
          <p:cNvPicPr preferRelativeResize="0"/>
          <p:nvPr/>
        </p:nvPicPr>
        <p:blipFill>
          <a:blip r:embed="rId2">
            <a:alphaModFix/>
          </a:blip>
          <a:stretch>
            <a:fillRect/>
          </a:stretch>
        </p:blipFill>
        <p:spPr>
          <a:xfrm>
            <a:off x="0" y="0"/>
            <a:ext cx="9144003" cy="5143500"/>
          </a:xfrm>
          <a:prstGeom prst="rect">
            <a:avLst/>
          </a:prstGeom>
          <a:noFill/>
          <a:ln>
            <a:noFill/>
          </a:ln>
        </p:spPr>
      </p:pic>
      <p:pic>
        <p:nvPicPr>
          <p:cNvPr id="1482" name="Google Shape;1482;p190"/>
          <p:cNvPicPr preferRelativeResize="0"/>
          <p:nvPr/>
        </p:nvPicPr>
        <p:blipFill>
          <a:blip r:embed="rId3">
            <a:alphaModFix/>
          </a:blip>
          <a:stretch>
            <a:fillRect/>
          </a:stretch>
        </p:blipFill>
        <p:spPr>
          <a:xfrm>
            <a:off x="311702" y="4753925"/>
            <a:ext cx="998012" cy="162350"/>
          </a:xfrm>
          <a:prstGeom prst="rect">
            <a:avLst/>
          </a:prstGeom>
          <a:noFill/>
          <a:ln>
            <a:noFill/>
          </a:ln>
        </p:spPr>
      </p:pic>
      <p:sp>
        <p:nvSpPr>
          <p:cNvPr id="1483" name="Google Shape;1483;p190"/>
          <p:cNvSpPr txBox="1"/>
          <p:nvPr/>
        </p:nvSpPr>
        <p:spPr>
          <a:xfrm>
            <a:off x="6052711" y="4707214"/>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4A56A9"/>
                </a:solidFill>
                <a:latin typeface="Poppins"/>
                <a:ea typeface="Poppins"/>
                <a:cs typeface="Poppins"/>
                <a:sym typeface="Poppins"/>
              </a:rPr>
              <a:t>Workato Proprietary and Confidential</a:t>
            </a:r>
            <a:endParaRPr sz="900">
              <a:solidFill>
                <a:srgbClr val="4A56A9"/>
              </a:solidFill>
              <a:latin typeface="Poppins"/>
              <a:ea typeface="Poppins"/>
              <a:cs typeface="Poppins"/>
              <a:sym typeface="Poppins"/>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0">
    <p:spTree>
      <p:nvGrpSpPr>
        <p:cNvPr id="1484" name="Shape 1484"/>
        <p:cNvGrpSpPr/>
        <p:nvPr/>
      </p:nvGrpSpPr>
      <p:grpSpPr>
        <a:xfrm>
          <a:off x="0" y="0"/>
          <a:ext cx="0" cy="0"/>
          <a:chOff x="0" y="0"/>
          <a:chExt cx="0" cy="0"/>
        </a:xfrm>
      </p:grpSpPr>
      <p:cxnSp>
        <p:nvCxnSpPr>
          <p:cNvPr id="1485" name="Google Shape;1485;p191"/>
          <p:cNvCxnSpPr>
            <a:stCxn id="1486" idx="0"/>
            <a:endCxn id="1487" idx="4"/>
          </p:cNvCxnSpPr>
          <p:nvPr/>
        </p:nvCxnSpPr>
        <p:spPr>
          <a:xfrm>
            <a:off x="4194298" y="583027"/>
            <a:ext cx="0" cy="3949500"/>
          </a:xfrm>
          <a:prstGeom prst="straightConnector1">
            <a:avLst/>
          </a:prstGeom>
          <a:noFill/>
          <a:ln cap="flat" cmpd="sng" w="9525">
            <a:solidFill>
              <a:schemeClr val="dk2"/>
            </a:solidFill>
            <a:prstDash val="solid"/>
            <a:round/>
            <a:headEnd len="med" w="med" type="none"/>
            <a:tailEnd len="med" w="med" type="none"/>
          </a:ln>
        </p:spPr>
      </p:cxnSp>
      <p:sp>
        <p:nvSpPr>
          <p:cNvPr id="1488" name="Google Shape;1488;p191"/>
          <p:cNvSpPr txBox="1"/>
          <p:nvPr>
            <p:ph idx="1" type="body"/>
          </p:nvPr>
        </p:nvSpPr>
        <p:spPr>
          <a:xfrm>
            <a:off x="420225" y="1391400"/>
            <a:ext cx="2549400" cy="877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489" name="Google Shape;1489;p191"/>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490" name="Google Shape;1490;p191"/>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486" name="Google Shape;1486;p191"/>
          <p:cNvSpPr/>
          <p:nvPr/>
        </p:nvSpPr>
        <p:spPr>
          <a:xfrm>
            <a:off x="3904948" y="583027"/>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1491" name="Google Shape;1491;p191"/>
          <p:cNvSpPr/>
          <p:nvPr/>
        </p:nvSpPr>
        <p:spPr>
          <a:xfrm>
            <a:off x="3904948" y="1425735"/>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1492" name="Google Shape;1492;p191"/>
          <p:cNvSpPr/>
          <p:nvPr/>
        </p:nvSpPr>
        <p:spPr>
          <a:xfrm>
            <a:off x="3904948" y="2268443"/>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1493" name="Google Shape;1493;p191"/>
          <p:cNvSpPr/>
          <p:nvPr/>
        </p:nvSpPr>
        <p:spPr>
          <a:xfrm>
            <a:off x="3904948" y="3111152"/>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1487" name="Google Shape;1487;p191"/>
          <p:cNvSpPr/>
          <p:nvPr/>
        </p:nvSpPr>
        <p:spPr>
          <a:xfrm>
            <a:off x="3904948" y="3953860"/>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1494" name="Google Shape;1494;p191"/>
          <p:cNvSpPr txBox="1"/>
          <p:nvPr>
            <p:ph idx="2" type="body"/>
          </p:nvPr>
        </p:nvSpPr>
        <p:spPr>
          <a:xfrm>
            <a:off x="4631775" y="60679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495" name="Google Shape;1495;p191"/>
          <p:cNvSpPr txBox="1"/>
          <p:nvPr>
            <p:ph idx="3" type="body"/>
          </p:nvPr>
        </p:nvSpPr>
        <p:spPr>
          <a:xfrm>
            <a:off x="4631775" y="92419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6" name="Google Shape;1496;p191"/>
          <p:cNvSpPr txBox="1"/>
          <p:nvPr>
            <p:ph idx="4" type="body"/>
          </p:nvPr>
        </p:nvSpPr>
        <p:spPr>
          <a:xfrm>
            <a:off x="4631775" y="142574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497" name="Google Shape;1497;p191"/>
          <p:cNvSpPr txBox="1"/>
          <p:nvPr>
            <p:ph idx="5" type="body"/>
          </p:nvPr>
        </p:nvSpPr>
        <p:spPr>
          <a:xfrm>
            <a:off x="4631775" y="174314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8" name="Google Shape;1498;p191"/>
          <p:cNvSpPr txBox="1"/>
          <p:nvPr>
            <p:ph idx="6" type="body"/>
          </p:nvPr>
        </p:nvSpPr>
        <p:spPr>
          <a:xfrm>
            <a:off x="4631775" y="22684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499" name="Google Shape;1499;p191"/>
          <p:cNvSpPr txBox="1"/>
          <p:nvPr>
            <p:ph idx="7" type="body"/>
          </p:nvPr>
        </p:nvSpPr>
        <p:spPr>
          <a:xfrm>
            <a:off x="4631775" y="25858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00" name="Google Shape;1500;p191"/>
          <p:cNvSpPr txBox="1"/>
          <p:nvPr>
            <p:ph idx="8" type="body"/>
          </p:nvPr>
        </p:nvSpPr>
        <p:spPr>
          <a:xfrm>
            <a:off x="4631775" y="308741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501" name="Google Shape;1501;p191"/>
          <p:cNvSpPr txBox="1"/>
          <p:nvPr>
            <p:ph idx="9" type="body"/>
          </p:nvPr>
        </p:nvSpPr>
        <p:spPr>
          <a:xfrm>
            <a:off x="4631775" y="340481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02" name="Google Shape;1502;p191"/>
          <p:cNvSpPr txBox="1"/>
          <p:nvPr>
            <p:ph idx="13" type="body"/>
          </p:nvPr>
        </p:nvSpPr>
        <p:spPr>
          <a:xfrm>
            <a:off x="4631775" y="39538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1503" name="Google Shape;1503;p191"/>
          <p:cNvSpPr txBox="1"/>
          <p:nvPr>
            <p:ph idx="14" type="body"/>
          </p:nvPr>
        </p:nvSpPr>
        <p:spPr>
          <a:xfrm>
            <a:off x="4631775" y="42712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04" name="Google Shape;1504;p191"/>
          <p:cNvSpPr txBox="1"/>
          <p:nvPr>
            <p:ph type="title"/>
          </p:nvPr>
        </p:nvSpPr>
        <p:spPr>
          <a:xfrm>
            <a:off x="426650" y="456400"/>
            <a:ext cx="2549400" cy="7053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05" name="Google Shape;1505;p191"/>
          <p:cNvSpPr txBox="1"/>
          <p:nvPr/>
        </p:nvSpPr>
        <p:spPr>
          <a:xfrm>
            <a:off x="3904950" y="656825"/>
            <a:ext cx="578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1506" name="Google Shape;1506;p191"/>
          <p:cNvSpPr txBox="1"/>
          <p:nvPr>
            <p:ph idx="15" type="body"/>
          </p:nvPr>
        </p:nvSpPr>
        <p:spPr>
          <a:xfrm>
            <a:off x="3905025" y="583000"/>
            <a:ext cx="578700" cy="578700"/>
          </a:xfrm>
          <a:prstGeom prst="rect">
            <a:avLst/>
          </a:prstGeom>
        </p:spPr>
        <p:txBody>
          <a:bodyPr anchorCtr="0" anchor="ctr" bIns="0" lIns="0" spcFirstLastPara="1" rIns="0" wrap="square" tIns="0">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30200" lvl="4" marL="2286000" algn="ctr">
              <a:spcBef>
                <a:spcPts val="0"/>
              </a:spcBef>
              <a:spcAft>
                <a:spcPts val="0"/>
              </a:spcAft>
              <a:buSzPts val="1600"/>
              <a:buChar char="○"/>
              <a:defRPr sz="1600"/>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1507" name="Shape 1507"/>
        <p:cNvGrpSpPr/>
        <p:nvPr/>
      </p:nvGrpSpPr>
      <p:grpSpPr>
        <a:xfrm>
          <a:off x="0" y="0"/>
          <a:ext cx="0" cy="0"/>
          <a:chOff x="0" y="0"/>
          <a:chExt cx="0" cy="0"/>
        </a:xfrm>
      </p:grpSpPr>
      <p:sp>
        <p:nvSpPr>
          <p:cNvPr id="1508" name="Google Shape;1508;p192"/>
          <p:cNvSpPr/>
          <p:nvPr/>
        </p:nvSpPr>
        <p:spPr>
          <a:xfrm>
            <a:off x="0" y="0"/>
            <a:ext cx="9171000" cy="5152500"/>
          </a:xfrm>
          <a:prstGeom prst="rect">
            <a:avLst/>
          </a:prstGeom>
          <a:solidFill>
            <a:srgbClr val="1C1B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92"/>
          <p:cNvSpPr txBox="1"/>
          <p:nvPr>
            <p:ph type="title"/>
          </p:nvPr>
        </p:nvSpPr>
        <p:spPr>
          <a:xfrm>
            <a:off x="311700" y="2043825"/>
            <a:ext cx="8520600" cy="841800"/>
          </a:xfrm>
          <a:prstGeom prst="rect">
            <a:avLst/>
          </a:prstGeom>
          <a:noFill/>
          <a:ln>
            <a:noFill/>
          </a:ln>
        </p:spPr>
        <p:txBody>
          <a:bodyPr anchorCtr="0" anchor="ctr" bIns="0" lIns="0" spcFirstLastPara="1" rIns="91425" wrap="square" tIns="0">
            <a:noAutofit/>
          </a:bodyPr>
          <a:lstStyle>
            <a:lvl1pPr lvl="0" algn="ctr">
              <a:lnSpc>
                <a:spcPct val="100000"/>
              </a:lnSpc>
              <a:spcBef>
                <a:spcPts val="0"/>
              </a:spcBef>
              <a:spcAft>
                <a:spcPts val="0"/>
              </a:spcAft>
              <a:buClr>
                <a:srgbClr val="67EADD"/>
              </a:buClr>
              <a:buSzPts val="3600"/>
              <a:buFont typeface="Poppins"/>
              <a:buNone/>
              <a:defRPr sz="3600">
                <a:solidFill>
                  <a:srgbClr val="67EADD"/>
                </a:solidFill>
                <a:latin typeface="Poppins"/>
                <a:ea typeface="Poppins"/>
                <a:cs typeface="Poppins"/>
                <a:sym typeface="Poppins"/>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10" name="Google Shape;1510;p192"/>
          <p:cNvSpPr txBox="1"/>
          <p:nvPr>
            <p:ph idx="12" type="sldNum"/>
          </p:nvPr>
        </p:nvSpPr>
        <p:spPr>
          <a:xfrm>
            <a:off x="8340628" y="45786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3">
  <p:cSld name="SECTION_HEADER_1_3">
    <p:spTree>
      <p:nvGrpSpPr>
        <p:cNvPr id="1511" name="Shape 1511"/>
        <p:cNvGrpSpPr/>
        <p:nvPr/>
      </p:nvGrpSpPr>
      <p:grpSpPr>
        <a:xfrm>
          <a:off x="0" y="0"/>
          <a:ext cx="0" cy="0"/>
          <a:chOff x="0" y="0"/>
          <a:chExt cx="0" cy="0"/>
        </a:xfrm>
      </p:grpSpPr>
      <p:pic>
        <p:nvPicPr>
          <p:cNvPr id="1512" name="Google Shape;1512;p193"/>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0_1">
    <p:spTree>
      <p:nvGrpSpPr>
        <p:cNvPr id="1513" name="Shape 1513"/>
        <p:cNvGrpSpPr/>
        <p:nvPr/>
      </p:nvGrpSpPr>
      <p:grpSpPr>
        <a:xfrm>
          <a:off x="0" y="0"/>
          <a:ext cx="0" cy="0"/>
          <a:chOff x="0" y="0"/>
          <a:chExt cx="0" cy="0"/>
        </a:xfrm>
      </p:grpSpPr>
      <p:sp>
        <p:nvSpPr>
          <p:cNvPr id="1514" name="Google Shape;1514;p194"/>
          <p:cNvSpPr txBox="1"/>
          <p:nvPr>
            <p:ph type="title"/>
          </p:nvPr>
        </p:nvSpPr>
        <p:spPr>
          <a:xfrm>
            <a:off x="311700" y="2164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15" name="Google Shape;1515;p194"/>
          <p:cNvSpPr/>
          <p:nvPr/>
        </p:nvSpPr>
        <p:spPr>
          <a:xfrm>
            <a:off x="-100" y="0"/>
            <a:ext cx="9144000" cy="1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4"/>
          <p:cNvSpPr/>
          <p:nvPr/>
        </p:nvSpPr>
        <p:spPr>
          <a:xfrm>
            <a:off x="1217200" y="4686575"/>
            <a:ext cx="1596300" cy="1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4"/>
          <p:cNvSpPr txBox="1"/>
          <p:nvPr>
            <p:ph idx="1" type="body"/>
          </p:nvPr>
        </p:nvSpPr>
        <p:spPr>
          <a:xfrm>
            <a:off x="334875" y="1009875"/>
            <a:ext cx="8325300" cy="32088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0"/>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2" name="Google Shape;112;p2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3" name="Google Shape;113;p20"/>
          <p:cNvPicPr preferRelativeResize="0"/>
          <p:nvPr/>
        </p:nvPicPr>
        <p:blipFill>
          <a:blip r:embed="rId3">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17" name="Google Shape;17;p3"/>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8" name="Google Shape;18;p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21"/>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 name="Google Shape;116;p2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555600"/>
            <a:ext cx="2808000" cy="7557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9" name="Google Shape;119;p22"/>
          <p:cNvSpPr txBox="1"/>
          <p:nvPr>
            <p:ph idx="1" type="body"/>
          </p:nvPr>
        </p:nvSpPr>
        <p:spPr>
          <a:xfrm>
            <a:off x="311700" y="1389600"/>
            <a:ext cx="2808000" cy="3179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0" name="Google Shape;120;p2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 name="Shape 121"/>
        <p:cNvGrpSpPr/>
        <p:nvPr/>
      </p:nvGrpSpPr>
      <p:grpSpPr>
        <a:xfrm>
          <a:off x="0" y="0"/>
          <a:ext cx="0" cy="0"/>
          <a:chOff x="0" y="0"/>
          <a:chExt cx="0" cy="0"/>
        </a:xfrm>
      </p:grpSpPr>
      <p:sp>
        <p:nvSpPr>
          <p:cNvPr id="122" name="Google Shape;122;p23"/>
          <p:cNvSpPr txBox="1"/>
          <p:nvPr>
            <p:ph type="title"/>
          </p:nvPr>
        </p:nvSpPr>
        <p:spPr>
          <a:xfrm>
            <a:off x="490250" y="450150"/>
            <a:ext cx="6367800" cy="4090800"/>
          </a:xfrm>
          <a:prstGeom prst="rect">
            <a:avLst/>
          </a:prstGeom>
        </p:spPr>
        <p:txBody>
          <a:bodyPr anchorCtr="0" anchor="ctr" bIns="0" lIns="0" spcFirstLastPara="1" rIns="0" wrap="square" tIns="0">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3" name="Google Shape;123;p2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txBox="1"/>
          <p:nvPr>
            <p:ph type="title"/>
          </p:nvPr>
        </p:nvSpPr>
        <p:spPr>
          <a:xfrm>
            <a:off x="265500" y="1233175"/>
            <a:ext cx="4045200" cy="1482300"/>
          </a:xfrm>
          <a:prstGeom prst="rect">
            <a:avLst/>
          </a:prstGeom>
        </p:spPr>
        <p:txBody>
          <a:bodyPr anchorCtr="0" anchor="b" bIns="0" lIns="0" spcFirstLastPara="1" rIns="0" wrap="square" tIns="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7" name="Google Shape;127;p24"/>
          <p:cNvSpPr txBox="1"/>
          <p:nvPr>
            <p:ph idx="1" type="subTitle"/>
          </p:nvPr>
        </p:nvSpPr>
        <p:spPr>
          <a:xfrm>
            <a:off x="265500" y="2803075"/>
            <a:ext cx="4045200" cy="1235100"/>
          </a:xfrm>
          <a:prstGeom prst="rect">
            <a:avLst/>
          </a:prstGeom>
        </p:spPr>
        <p:txBody>
          <a:bodyPr anchorCtr="0" anchor="t" bIns="0" lIns="0" spcFirstLastPara="1" rIns="0" wrap="square" tIns="0">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8" name="Google Shape;128;p24"/>
          <p:cNvSpPr txBox="1"/>
          <p:nvPr>
            <p:ph idx="2" type="body"/>
          </p:nvPr>
        </p:nvSpPr>
        <p:spPr>
          <a:xfrm>
            <a:off x="4939500" y="724075"/>
            <a:ext cx="3837000" cy="3695100"/>
          </a:xfrm>
          <a:prstGeom prst="rect">
            <a:avLst/>
          </a:prstGeom>
        </p:spPr>
        <p:txBody>
          <a:bodyPr anchorCtr="0" anchor="ctr"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9" name="Google Shape;129;p24"/>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25"/>
          <p:cNvSpPr txBox="1"/>
          <p:nvPr>
            <p:ph idx="1" type="body"/>
          </p:nvPr>
        </p:nvSpPr>
        <p:spPr>
          <a:xfrm>
            <a:off x="311700" y="4230575"/>
            <a:ext cx="5998800" cy="605100"/>
          </a:xfrm>
          <a:prstGeom prst="rect">
            <a:avLst/>
          </a:prstGeom>
        </p:spPr>
        <p:txBody>
          <a:bodyPr anchorCtr="0" anchor="ctr" bIns="0" lIns="0" spcFirstLastPara="1" rIns="0" wrap="square" tIns="0">
            <a:spAutoFit/>
          </a:bodyPr>
          <a:lstStyle>
            <a:lvl1pPr indent="-228600" lvl="0" marL="457200">
              <a:lnSpc>
                <a:spcPct val="100000"/>
              </a:lnSpc>
              <a:spcBef>
                <a:spcPts val="0"/>
              </a:spcBef>
              <a:spcAft>
                <a:spcPts val="0"/>
              </a:spcAft>
              <a:buSzPts val="1800"/>
              <a:buNone/>
              <a:defRPr/>
            </a:lvl1pPr>
          </a:lstStyle>
          <a:p/>
        </p:txBody>
      </p:sp>
      <p:sp>
        <p:nvSpPr>
          <p:cNvPr id="132" name="Google Shape;132;p2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3" name="Shape 133"/>
        <p:cNvGrpSpPr/>
        <p:nvPr/>
      </p:nvGrpSpPr>
      <p:grpSpPr>
        <a:xfrm>
          <a:off x="0" y="0"/>
          <a:ext cx="0" cy="0"/>
          <a:chOff x="0" y="0"/>
          <a:chExt cx="0" cy="0"/>
        </a:xfrm>
      </p:grpSpPr>
      <p:sp>
        <p:nvSpPr>
          <p:cNvPr id="134" name="Google Shape;134;p26"/>
          <p:cNvSpPr txBox="1"/>
          <p:nvPr>
            <p:ph hasCustomPrompt="1" type="title"/>
          </p:nvPr>
        </p:nvSpPr>
        <p:spPr>
          <a:xfrm>
            <a:off x="311700" y="1106125"/>
            <a:ext cx="8520600" cy="1963500"/>
          </a:xfrm>
          <a:prstGeom prst="rect">
            <a:avLst/>
          </a:prstGeom>
        </p:spPr>
        <p:txBody>
          <a:bodyPr anchorCtr="0" anchor="b" bIns="0" lIns="0" spcFirstLastPara="1" rIns="0" wrap="square" tIns="0">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5" name="Google Shape;135;p26"/>
          <p:cNvSpPr txBox="1"/>
          <p:nvPr>
            <p:ph idx="1" type="body"/>
          </p:nvPr>
        </p:nvSpPr>
        <p:spPr>
          <a:xfrm>
            <a:off x="311700" y="3152225"/>
            <a:ext cx="8520600" cy="1300800"/>
          </a:xfrm>
          <a:prstGeom prst="rect">
            <a:avLst/>
          </a:prstGeom>
        </p:spPr>
        <p:txBody>
          <a:bodyPr anchorCtr="0" anchor="t" bIns="0" lIns="0" spcFirstLastPara="1" rIns="0" wrap="square" tIns="0">
            <a:sp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36" name="Google Shape;136;p2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2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2">
    <p:spTree>
      <p:nvGrpSpPr>
        <p:cNvPr id="139" name="Shape 139"/>
        <p:cNvGrpSpPr/>
        <p:nvPr/>
      </p:nvGrpSpPr>
      <p:grpSpPr>
        <a:xfrm>
          <a:off x="0" y="0"/>
          <a:ext cx="0" cy="0"/>
          <a:chOff x="0" y="0"/>
          <a:chExt cx="0" cy="0"/>
        </a:xfrm>
      </p:grpSpPr>
      <p:pic>
        <p:nvPicPr>
          <p:cNvPr id="140" name="Google Shape;140;p28"/>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B">
  <p:cSld name="TITLE_ONLY_3">
    <p:bg>
      <p:bgPr>
        <a:solidFill>
          <a:srgbClr val="FFFFFF"/>
        </a:solidFill>
      </p:bgPr>
    </p:bg>
    <p:spTree>
      <p:nvGrpSpPr>
        <p:cNvPr id="141" name="Shape 141"/>
        <p:cNvGrpSpPr/>
        <p:nvPr/>
      </p:nvGrpSpPr>
      <p:grpSpPr>
        <a:xfrm>
          <a:off x="0" y="0"/>
          <a:ext cx="0" cy="0"/>
          <a:chOff x="0" y="0"/>
          <a:chExt cx="0" cy="0"/>
        </a:xfrm>
      </p:grpSpPr>
      <p:sp>
        <p:nvSpPr>
          <p:cNvPr id="142" name="Google Shape;142;p29"/>
          <p:cNvSpPr txBox="1"/>
          <p:nvPr>
            <p:ph type="title"/>
          </p:nvPr>
        </p:nvSpPr>
        <p:spPr>
          <a:xfrm>
            <a:off x="304800" y="228600"/>
            <a:ext cx="7015800" cy="572700"/>
          </a:xfrm>
          <a:prstGeom prst="rect">
            <a:avLst/>
          </a:prstGeom>
        </p:spPr>
        <p:txBody>
          <a:bodyPr anchorCtr="0" anchor="t" bIns="0" lIns="0" spcFirstLastPara="1" rIns="0" wrap="square" tIns="0">
            <a:spAutoFit/>
          </a:bodyPr>
          <a:lstStyle>
            <a:lvl1pPr lvl="0">
              <a:spcBef>
                <a:spcPts val="0"/>
              </a:spcBef>
              <a:spcAft>
                <a:spcPts val="0"/>
              </a:spcAft>
              <a:buSzPts val="2800"/>
              <a:buFont typeface="Fraunces Light"/>
              <a:buNone/>
              <a:defRPr>
                <a:latin typeface="Fraunces Light"/>
                <a:ea typeface="Fraunces Light"/>
                <a:cs typeface="Fraunces Light"/>
                <a:sym typeface="Fraunces Light"/>
              </a:defRPr>
            </a:lvl1pPr>
            <a:lvl2pPr lvl="1">
              <a:spcBef>
                <a:spcPts val="0"/>
              </a:spcBef>
              <a:spcAft>
                <a:spcPts val="0"/>
              </a:spcAft>
              <a:buSzPts val="2800"/>
              <a:buFont typeface="Fraunces Light"/>
              <a:buNone/>
              <a:defRPr>
                <a:latin typeface="Fraunces Light"/>
                <a:ea typeface="Fraunces Light"/>
                <a:cs typeface="Fraunces Light"/>
                <a:sym typeface="Fraunces Light"/>
              </a:defRPr>
            </a:lvl2pPr>
            <a:lvl3pPr lvl="2">
              <a:spcBef>
                <a:spcPts val="0"/>
              </a:spcBef>
              <a:spcAft>
                <a:spcPts val="0"/>
              </a:spcAft>
              <a:buSzPts val="2800"/>
              <a:buFont typeface="Fraunces Light"/>
              <a:buNone/>
              <a:defRPr>
                <a:latin typeface="Fraunces Light"/>
                <a:ea typeface="Fraunces Light"/>
                <a:cs typeface="Fraunces Light"/>
                <a:sym typeface="Fraunces Light"/>
              </a:defRPr>
            </a:lvl3pPr>
            <a:lvl4pPr lvl="3">
              <a:spcBef>
                <a:spcPts val="0"/>
              </a:spcBef>
              <a:spcAft>
                <a:spcPts val="0"/>
              </a:spcAft>
              <a:buSzPts val="2800"/>
              <a:buFont typeface="Fraunces Light"/>
              <a:buNone/>
              <a:defRPr>
                <a:latin typeface="Fraunces Light"/>
                <a:ea typeface="Fraunces Light"/>
                <a:cs typeface="Fraunces Light"/>
                <a:sym typeface="Fraunces Light"/>
              </a:defRPr>
            </a:lvl4pPr>
            <a:lvl5pPr lvl="4">
              <a:spcBef>
                <a:spcPts val="0"/>
              </a:spcBef>
              <a:spcAft>
                <a:spcPts val="0"/>
              </a:spcAft>
              <a:buSzPts val="2800"/>
              <a:buFont typeface="Fraunces Light"/>
              <a:buNone/>
              <a:defRPr>
                <a:latin typeface="Fraunces Light"/>
                <a:ea typeface="Fraunces Light"/>
                <a:cs typeface="Fraunces Light"/>
                <a:sym typeface="Fraunces Light"/>
              </a:defRPr>
            </a:lvl5pPr>
            <a:lvl6pPr lvl="5">
              <a:spcBef>
                <a:spcPts val="0"/>
              </a:spcBef>
              <a:spcAft>
                <a:spcPts val="0"/>
              </a:spcAft>
              <a:buSzPts val="2800"/>
              <a:buFont typeface="Fraunces Light"/>
              <a:buNone/>
              <a:defRPr>
                <a:latin typeface="Fraunces Light"/>
                <a:ea typeface="Fraunces Light"/>
                <a:cs typeface="Fraunces Light"/>
                <a:sym typeface="Fraunces Light"/>
              </a:defRPr>
            </a:lvl6pPr>
            <a:lvl7pPr lvl="6">
              <a:spcBef>
                <a:spcPts val="0"/>
              </a:spcBef>
              <a:spcAft>
                <a:spcPts val="0"/>
              </a:spcAft>
              <a:buSzPts val="2800"/>
              <a:buFont typeface="Fraunces Light"/>
              <a:buNone/>
              <a:defRPr>
                <a:latin typeface="Fraunces Light"/>
                <a:ea typeface="Fraunces Light"/>
                <a:cs typeface="Fraunces Light"/>
                <a:sym typeface="Fraunces Light"/>
              </a:defRPr>
            </a:lvl7pPr>
            <a:lvl8pPr lvl="7">
              <a:spcBef>
                <a:spcPts val="0"/>
              </a:spcBef>
              <a:spcAft>
                <a:spcPts val="0"/>
              </a:spcAft>
              <a:buSzPts val="2800"/>
              <a:buFont typeface="Fraunces Light"/>
              <a:buNone/>
              <a:defRPr>
                <a:latin typeface="Fraunces Light"/>
                <a:ea typeface="Fraunces Light"/>
                <a:cs typeface="Fraunces Light"/>
                <a:sym typeface="Fraunces Light"/>
              </a:defRPr>
            </a:lvl8pPr>
            <a:lvl9pPr lvl="8">
              <a:spcBef>
                <a:spcPts val="0"/>
              </a:spcBef>
              <a:spcAft>
                <a:spcPts val="0"/>
              </a:spcAft>
              <a:buSzPts val="2800"/>
              <a:buFont typeface="Fraunces Light"/>
              <a:buNone/>
              <a:defRPr>
                <a:latin typeface="Fraunces Light"/>
                <a:ea typeface="Fraunces Light"/>
                <a:cs typeface="Fraunces Light"/>
                <a:sym typeface="Fraunces Light"/>
              </a:defRPr>
            </a:lvl9pPr>
          </a:lstStyle>
          <a:p/>
        </p:txBody>
      </p:sp>
      <p:sp>
        <p:nvSpPr>
          <p:cNvPr id="143" name="Google Shape;143;p29"/>
          <p:cNvSpPr txBox="1"/>
          <p:nvPr>
            <p:ph idx="12" type="sldNum"/>
          </p:nvPr>
        </p:nvSpPr>
        <p:spPr>
          <a:xfrm>
            <a:off x="8442909" y="4710863"/>
            <a:ext cx="548700" cy="169200"/>
          </a:xfrm>
          <a:prstGeom prst="rect">
            <a:avLst/>
          </a:prstGeom>
        </p:spPr>
        <p:txBody>
          <a:bodyPr anchorCtr="0" anchor="t" bIns="0" lIns="0" spcFirstLastPara="1" rIns="0" wrap="square" tIns="0">
            <a:spAutoFit/>
          </a:bodyPr>
          <a:lstStyle>
            <a:lvl1pPr lvl="0" algn="r">
              <a:buNone/>
              <a:defRPr sz="1100">
                <a:solidFill>
                  <a:srgbClr val="3EA2A8"/>
                </a:solidFill>
                <a:latin typeface="DM Mono"/>
                <a:ea typeface="DM Mono"/>
                <a:cs typeface="DM Mono"/>
                <a:sym typeface="DM Mono"/>
              </a:defRPr>
            </a:lvl1pPr>
            <a:lvl2pPr lvl="1" algn="r">
              <a:buNone/>
              <a:defRPr sz="1100">
                <a:solidFill>
                  <a:srgbClr val="3EA2A8"/>
                </a:solidFill>
                <a:latin typeface="DM Mono"/>
                <a:ea typeface="DM Mono"/>
                <a:cs typeface="DM Mono"/>
                <a:sym typeface="DM Mono"/>
              </a:defRPr>
            </a:lvl2pPr>
            <a:lvl3pPr lvl="2" algn="r">
              <a:buNone/>
              <a:defRPr sz="1100">
                <a:solidFill>
                  <a:srgbClr val="3EA2A8"/>
                </a:solidFill>
                <a:latin typeface="DM Mono"/>
                <a:ea typeface="DM Mono"/>
                <a:cs typeface="DM Mono"/>
                <a:sym typeface="DM Mono"/>
              </a:defRPr>
            </a:lvl3pPr>
            <a:lvl4pPr lvl="3" algn="r">
              <a:buNone/>
              <a:defRPr sz="1100">
                <a:solidFill>
                  <a:srgbClr val="3EA2A8"/>
                </a:solidFill>
                <a:latin typeface="DM Mono"/>
                <a:ea typeface="DM Mono"/>
                <a:cs typeface="DM Mono"/>
                <a:sym typeface="DM Mono"/>
              </a:defRPr>
            </a:lvl4pPr>
            <a:lvl5pPr lvl="4" algn="r">
              <a:buNone/>
              <a:defRPr sz="1100">
                <a:solidFill>
                  <a:srgbClr val="3EA2A8"/>
                </a:solidFill>
                <a:latin typeface="DM Mono"/>
                <a:ea typeface="DM Mono"/>
                <a:cs typeface="DM Mono"/>
                <a:sym typeface="DM Mono"/>
              </a:defRPr>
            </a:lvl5pPr>
            <a:lvl6pPr lvl="5" algn="r">
              <a:buNone/>
              <a:defRPr sz="1100">
                <a:solidFill>
                  <a:srgbClr val="3EA2A8"/>
                </a:solidFill>
                <a:latin typeface="DM Mono"/>
                <a:ea typeface="DM Mono"/>
                <a:cs typeface="DM Mono"/>
                <a:sym typeface="DM Mono"/>
              </a:defRPr>
            </a:lvl6pPr>
            <a:lvl7pPr lvl="6" algn="r">
              <a:buNone/>
              <a:defRPr sz="1100">
                <a:solidFill>
                  <a:srgbClr val="3EA2A8"/>
                </a:solidFill>
                <a:latin typeface="DM Mono"/>
                <a:ea typeface="DM Mono"/>
                <a:cs typeface="DM Mono"/>
                <a:sym typeface="DM Mono"/>
              </a:defRPr>
            </a:lvl7pPr>
            <a:lvl8pPr lvl="7" algn="r">
              <a:buNone/>
              <a:defRPr sz="1100">
                <a:solidFill>
                  <a:srgbClr val="3EA2A8"/>
                </a:solidFill>
                <a:latin typeface="DM Mono"/>
                <a:ea typeface="DM Mono"/>
                <a:cs typeface="DM Mono"/>
                <a:sym typeface="DM Mono"/>
              </a:defRPr>
            </a:lvl8pPr>
            <a:lvl9pPr lvl="8" algn="r">
              <a:buNone/>
              <a:defRPr sz="1100">
                <a:solidFill>
                  <a:srgbClr val="3EA2A8"/>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9"/>
          <p:cNvSpPr txBox="1"/>
          <p:nvPr>
            <p:ph idx="1" type="body"/>
          </p:nvPr>
        </p:nvSpPr>
        <p:spPr>
          <a:xfrm>
            <a:off x="304800" y="1029900"/>
            <a:ext cx="6177000" cy="16578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pic>
        <p:nvPicPr>
          <p:cNvPr id="145" name="Google Shape;145;p29"/>
          <p:cNvPicPr preferRelativeResize="0"/>
          <p:nvPr/>
        </p:nvPicPr>
        <p:blipFill>
          <a:blip r:embed="rId2">
            <a:alphaModFix/>
          </a:blip>
          <a:stretch>
            <a:fillRect/>
          </a:stretch>
        </p:blipFill>
        <p:spPr>
          <a:xfrm>
            <a:off x="1207762" y="4866197"/>
            <a:ext cx="1828800" cy="36576"/>
          </a:xfrm>
          <a:prstGeom prst="rect">
            <a:avLst/>
          </a:prstGeom>
          <a:noFill/>
          <a:ln>
            <a:noFill/>
          </a:ln>
        </p:spPr>
      </p:pic>
      <p:pic>
        <p:nvPicPr>
          <p:cNvPr id="146" name="Google Shape;146;p29"/>
          <p:cNvPicPr preferRelativeResize="0"/>
          <p:nvPr/>
        </p:nvPicPr>
        <p:blipFill rotWithShape="1">
          <a:blip r:embed="rId3">
            <a:alphaModFix/>
          </a:blip>
          <a:srcRect b="0" l="6293" r="6293" t="0"/>
          <a:stretch/>
        </p:blipFill>
        <p:spPr>
          <a:xfrm>
            <a:off x="228600" y="4767175"/>
            <a:ext cx="731520" cy="24140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C">
  <p:cSld name="BLANK_1_1">
    <p:spTree>
      <p:nvGrpSpPr>
        <p:cNvPr id="147" name="Shape 147"/>
        <p:cNvGrpSpPr/>
        <p:nvPr/>
      </p:nvGrpSpPr>
      <p:grpSpPr>
        <a:xfrm>
          <a:off x="0" y="0"/>
          <a:ext cx="0" cy="0"/>
          <a:chOff x="0" y="0"/>
          <a:chExt cx="0" cy="0"/>
        </a:xfrm>
      </p:grpSpPr>
      <p:sp>
        <p:nvSpPr>
          <p:cNvPr id="148" name="Google Shape;148;p30"/>
          <p:cNvSpPr txBox="1"/>
          <p:nvPr>
            <p:ph idx="12" type="sldNum"/>
          </p:nvPr>
        </p:nvSpPr>
        <p:spPr>
          <a:xfrm>
            <a:off x="8472458" y="4619142"/>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30"/>
          <p:cNvPicPr preferRelativeResize="0"/>
          <p:nvPr/>
        </p:nvPicPr>
        <p:blipFill rotWithShape="1">
          <a:blip r:embed="rId2">
            <a:alphaModFix/>
          </a:blip>
          <a:srcRect b="0" l="0" r="0" t="0"/>
          <a:stretch/>
        </p:blipFill>
        <p:spPr>
          <a:xfrm>
            <a:off x="0" y="0"/>
            <a:ext cx="9144003" cy="5143496"/>
          </a:xfrm>
          <a:prstGeom prst="rect">
            <a:avLst/>
          </a:prstGeom>
          <a:noFill/>
          <a:ln>
            <a:noFill/>
          </a:ln>
        </p:spPr>
      </p:pic>
      <p:sp>
        <p:nvSpPr>
          <p:cNvPr id="150" name="Google Shape;150;p30"/>
          <p:cNvSpPr/>
          <p:nvPr/>
        </p:nvSpPr>
        <p:spPr>
          <a:xfrm>
            <a:off x="0" y="0"/>
            <a:ext cx="4234800" cy="5143500"/>
          </a:xfrm>
          <a:prstGeom prst="rect">
            <a:avLst/>
          </a:prstGeom>
          <a:solidFill>
            <a:srgbClr val="3EA2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51" name="Google Shape;151;p30"/>
          <p:cNvSpPr txBox="1"/>
          <p:nvPr>
            <p:ph type="ctrTitle"/>
          </p:nvPr>
        </p:nvSpPr>
        <p:spPr>
          <a:xfrm>
            <a:off x="356400" y="1798500"/>
            <a:ext cx="3674400" cy="1546500"/>
          </a:xfrm>
          <a:prstGeom prst="rect">
            <a:avLst/>
          </a:prstGeom>
        </p:spPr>
        <p:txBody>
          <a:bodyPr anchorCtr="0" anchor="ctr" bIns="0" lIns="0" spcFirstLastPara="1" rIns="0" wrap="square" tIns="0">
            <a:noAutofit/>
          </a:bodyPr>
          <a:lstStyle>
            <a:lvl1pPr lvl="0">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1pPr>
            <a:lvl2pPr lvl="1">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2pPr>
            <a:lvl3pPr lvl="2">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3pPr>
            <a:lvl4pPr lvl="3">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4pPr>
            <a:lvl5pPr lvl="4">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5pPr>
            <a:lvl6pPr lvl="5">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6pPr>
            <a:lvl7pPr lvl="6">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7pPr>
            <a:lvl8pPr lvl="7">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8pPr>
            <a:lvl9pPr lvl="8">
              <a:spcBef>
                <a:spcPts val="0"/>
              </a:spcBef>
              <a:spcAft>
                <a:spcPts val="0"/>
              </a:spcAft>
              <a:buClr>
                <a:srgbClr val="E1FFFC"/>
              </a:buClr>
              <a:buSzPts val="5200"/>
              <a:buFont typeface="Fraunces Light"/>
              <a:buNone/>
              <a:defRPr sz="5200">
                <a:solidFill>
                  <a:srgbClr val="E1FFFC"/>
                </a:solidFill>
                <a:latin typeface="Fraunces Light"/>
                <a:ea typeface="Fraunces Light"/>
                <a:cs typeface="Fraunces Light"/>
                <a:sym typeface="Fraunces Light"/>
              </a:defRPr>
            </a:lvl9pPr>
          </a:lstStyle>
          <a:p/>
        </p:txBody>
      </p:sp>
      <p:sp>
        <p:nvSpPr>
          <p:cNvPr id="152" name="Google Shape;152;p30"/>
          <p:cNvSpPr/>
          <p:nvPr/>
        </p:nvSpPr>
        <p:spPr>
          <a:xfrm>
            <a:off x="4234800" y="0"/>
            <a:ext cx="4909200" cy="5143500"/>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FFFF"/>
              </a:highlight>
              <a:latin typeface="Poppins"/>
              <a:ea typeface="Poppins"/>
              <a:cs typeface="Poppins"/>
              <a:sym typeface="Poppins"/>
            </a:endParaRPr>
          </a:p>
        </p:txBody>
      </p:sp>
      <p:sp>
        <p:nvSpPr>
          <p:cNvPr id="153" name="Google Shape;153;p30"/>
          <p:cNvSpPr txBox="1"/>
          <p:nvPr>
            <p:ph idx="2" type="sldNum"/>
          </p:nvPr>
        </p:nvSpPr>
        <p:spPr>
          <a:xfrm>
            <a:off x="8442909" y="4710863"/>
            <a:ext cx="548700" cy="169200"/>
          </a:xfrm>
          <a:prstGeom prst="rect">
            <a:avLst/>
          </a:prstGeom>
        </p:spPr>
        <p:txBody>
          <a:bodyPr anchorCtr="0" anchor="t" bIns="0" lIns="0" spcFirstLastPara="1" rIns="0" wrap="square" tIns="0">
            <a:spAutoFit/>
          </a:bodyPr>
          <a:lstStyle>
            <a:lvl1pPr lvl="0" algn="r">
              <a:buNone/>
              <a:defRPr sz="1100">
                <a:solidFill>
                  <a:srgbClr val="3EA2A8"/>
                </a:solidFill>
                <a:latin typeface="DM Mono"/>
                <a:ea typeface="DM Mono"/>
                <a:cs typeface="DM Mono"/>
                <a:sym typeface="DM Mono"/>
              </a:defRPr>
            </a:lvl1pPr>
            <a:lvl2pPr lvl="1" algn="r">
              <a:buNone/>
              <a:defRPr sz="1100">
                <a:solidFill>
                  <a:srgbClr val="3EA2A8"/>
                </a:solidFill>
                <a:latin typeface="DM Mono"/>
                <a:ea typeface="DM Mono"/>
                <a:cs typeface="DM Mono"/>
                <a:sym typeface="DM Mono"/>
              </a:defRPr>
            </a:lvl2pPr>
            <a:lvl3pPr lvl="2" algn="r">
              <a:buNone/>
              <a:defRPr sz="1100">
                <a:solidFill>
                  <a:srgbClr val="3EA2A8"/>
                </a:solidFill>
                <a:latin typeface="DM Mono"/>
                <a:ea typeface="DM Mono"/>
                <a:cs typeface="DM Mono"/>
                <a:sym typeface="DM Mono"/>
              </a:defRPr>
            </a:lvl3pPr>
            <a:lvl4pPr lvl="3" algn="r">
              <a:buNone/>
              <a:defRPr sz="1100">
                <a:solidFill>
                  <a:srgbClr val="3EA2A8"/>
                </a:solidFill>
                <a:latin typeface="DM Mono"/>
                <a:ea typeface="DM Mono"/>
                <a:cs typeface="DM Mono"/>
                <a:sym typeface="DM Mono"/>
              </a:defRPr>
            </a:lvl4pPr>
            <a:lvl5pPr lvl="4" algn="r">
              <a:buNone/>
              <a:defRPr sz="1100">
                <a:solidFill>
                  <a:srgbClr val="3EA2A8"/>
                </a:solidFill>
                <a:latin typeface="DM Mono"/>
                <a:ea typeface="DM Mono"/>
                <a:cs typeface="DM Mono"/>
                <a:sym typeface="DM Mono"/>
              </a:defRPr>
            </a:lvl5pPr>
            <a:lvl6pPr lvl="5" algn="r">
              <a:buNone/>
              <a:defRPr sz="1100">
                <a:solidFill>
                  <a:srgbClr val="3EA2A8"/>
                </a:solidFill>
                <a:latin typeface="DM Mono"/>
                <a:ea typeface="DM Mono"/>
                <a:cs typeface="DM Mono"/>
                <a:sym typeface="DM Mono"/>
              </a:defRPr>
            </a:lvl6pPr>
            <a:lvl7pPr lvl="6" algn="r">
              <a:buNone/>
              <a:defRPr sz="1100">
                <a:solidFill>
                  <a:srgbClr val="3EA2A8"/>
                </a:solidFill>
                <a:latin typeface="DM Mono"/>
                <a:ea typeface="DM Mono"/>
                <a:cs typeface="DM Mono"/>
                <a:sym typeface="DM Mono"/>
              </a:defRPr>
            </a:lvl7pPr>
            <a:lvl8pPr lvl="7" algn="r">
              <a:buNone/>
              <a:defRPr sz="1100">
                <a:solidFill>
                  <a:srgbClr val="3EA2A8"/>
                </a:solidFill>
                <a:latin typeface="DM Mono"/>
                <a:ea typeface="DM Mono"/>
                <a:cs typeface="DM Mono"/>
                <a:sym typeface="DM Mono"/>
              </a:defRPr>
            </a:lvl8pPr>
            <a:lvl9pPr lvl="8" algn="r">
              <a:buNone/>
              <a:defRPr sz="1100">
                <a:solidFill>
                  <a:srgbClr val="3EA2A8"/>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30"/>
          <p:cNvSpPr txBox="1"/>
          <p:nvPr>
            <p:ph idx="1" type="body"/>
          </p:nvPr>
        </p:nvSpPr>
        <p:spPr>
          <a:xfrm>
            <a:off x="4572000" y="1742850"/>
            <a:ext cx="4234800" cy="1657800"/>
          </a:xfrm>
          <a:prstGeom prst="rect">
            <a:avLst/>
          </a:prstGeom>
        </p:spPr>
        <p:txBody>
          <a:bodyPr anchorCtr="0" anchor="ctr" bIns="0" lIns="0" spcFirstLastPara="1" rIns="0" wrap="square" tIns="0">
            <a:noAutofit/>
          </a:bodyPr>
          <a:lstStyle>
            <a:lvl1pPr indent="-342900" lvl="0" marL="457200">
              <a:spcBef>
                <a:spcPts val="0"/>
              </a:spcBef>
              <a:spcAft>
                <a:spcPts val="0"/>
              </a:spcAft>
              <a:buClr>
                <a:srgbClr val="3EA2A8"/>
              </a:buClr>
              <a:buSzPts val="1800"/>
              <a:buChar char="●"/>
              <a:defRPr>
                <a:solidFill>
                  <a:srgbClr val="3EA2A8"/>
                </a:solidFill>
              </a:defRPr>
            </a:lvl1pPr>
            <a:lvl2pPr indent="-342900" lvl="1" marL="914400">
              <a:spcBef>
                <a:spcPts val="0"/>
              </a:spcBef>
              <a:spcAft>
                <a:spcPts val="0"/>
              </a:spcAft>
              <a:buClr>
                <a:srgbClr val="3EA2A8"/>
              </a:buClr>
              <a:buSzPts val="1800"/>
              <a:buChar char="○"/>
              <a:defRPr sz="1800">
                <a:solidFill>
                  <a:srgbClr val="3EA2A8"/>
                </a:solidFill>
              </a:defRPr>
            </a:lvl2pPr>
            <a:lvl3pPr indent="-342900" lvl="2" marL="1371600">
              <a:spcBef>
                <a:spcPts val="0"/>
              </a:spcBef>
              <a:spcAft>
                <a:spcPts val="0"/>
              </a:spcAft>
              <a:buClr>
                <a:srgbClr val="3EA2A8"/>
              </a:buClr>
              <a:buSzPts val="1800"/>
              <a:buChar char="■"/>
              <a:defRPr sz="1800">
                <a:solidFill>
                  <a:srgbClr val="3EA2A8"/>
                </a:solidFill>
              </a:defRPr>
            </a:lvl3pPr>
            <a:lvl4pPr indent="-342900" lvl="3" marL="1828800">
              <a:spcBef>
                <a:spcPts val="0"/>
              </a:spcBef>
              <a:spcAft>
                <a:spcPts val="0"/>
              </a:spcAft>
              <a:buClr>
                <a:srgbClr val="3EA2A8"/>
              </a:buClr>
              <a:buSzPts val="1800"/>
              <a:buChar char="●"/>
              <a:defRPr sz="1800">
                <a:solidFill>
                  <a:srgbClr val="3EA2A8"/>
                </a:solidFill>
              </a:defRPr>
            </a:lvl4pPr>
            <a:lvl5pPr indent="-342900" lvl="4" marL="2286000">
              <a:spcBef>
                <a:spcPts val="0"/>
              </a:spcBef>
              <a:spcAft>
                <a:spcPts val="0"/>
              </a:spcAft>
              <a:buClr>
                <a:srgbClr val="3EA2A8"/>
              </a:buClr>
              <a:buSzPts val="1800"/>
              <a:buChar char="○"/>
              <a:defRPr sz="1800">
                <a:solidFill>
                  <a:srgbClr val="3EA2A8"/>
                </a:solidFill>
              </a:defRPr>
            </a:lvl5pPr>
            <a:lvl6pPr indent="-342900" lvl="5" marL="2743200">
              <a:spcBef>
                <a:spcPts val="0"/>
              </a:spcBef>
              <a:spcAft>
                <a:spcPts val="0"/>
              </a:spcAft>
              <a:buClr>
                <a:srgbClr val="3EA2A8"/>
              </a:buClr>
              <a:buSzPts val="1800"/>
              <a:buChar char="■"/>
              <a:defRPr sz="1800">
                <a:solidFill>
                  <a:srgbClr val="3EA2A8"/>
                </a:solidFill>
              </a:defRPr>
            </a:lvl6pPr>
            <a:lvl7pPr indent="-342900" lvl="6" marL="3200400">
              <a:spcBef>
                <a:spcPts val="0"/>
              </a:spcBef>
              <a:spcAft>
                <a:spcPts val="0"/>
              </a:spcAft>
              <a:buClr>
                <a:srgbClr val="3EA2A8"/>
              </a:buClr>
              <a:buSzPts val="1800"/>
              <a:buChar char="●"/>
              <a:defRPr sz="1800">
                <a:solidFill>
                  <a:srgbClr val="3EA2A8"/>
                </a:solidFill>
              </a:defRPr>
            </a:lvl7pPr>
            <a:lvl8pPr indent="-342900" lvl="7" marL="3657600">
              <a:spcBef>
                <a:spcPts val="0"/>
              </a:spcBef>
              <a:spcAft>
                <a:spcPts val="0"/>
              </a:spcAft>
              <a:buClr>
                <a:srgbClr val="3EA2A8"/>
              </a:buClr>
              <a:buSzPts val="1800"/>
              <a:buChar char="○"/>
              <a:defRPr sz="1800">
                <a:solidFill>
                  <a:srgbClr val="3EA2A8"/>
                </a:solidFill>
              </a:defRPr>
            </a:lvl8pPr>
            <a:lvl9pPr indent="-342900" lvl="8" marL="4114800">
              <a:spcBef>
                <a:spcPts val="0"/>
              </a:spcBef>
              <a:spcAft>
                <a:spcPts val="0"/>
              </a:spcAft>
              <a:buClr>
                <a:srgbClr val="3EA2A8"/>
              </a:buClr>
              <a:buSzPts val="1800"/>
              <a:buChar char="■"/>
              <a:defRPr sz="1800">
                <a:solidFill>
                  <a:srgbClr val="3EA2A8"/>
                </a:solidFill>
              </a:defRPr>
            </a:lvl9pPr>
          </a:lstStyle>
          <a:p/>
        </p:txBody>
      </p:sp>
      <p:pic>
        <p:nvPicPr>
          <p:cNvPr id="155" name="Google Shape;155;p30"/>
          <p:cNvPicPr preferRelativeResize="0"/>
          <p:nvPr/>
        </p:nvPicPr>
        <p:blipFill rotWithShape="1">
          <a:blip r:embed="rId3">
            <a:alphaModFix/>
          </a:blip>
          <a:srcRect b="0" l="0" r="0" t="0"/>
          <a:stretch/>
        </p:blipFill>
        <p:spPr>
          <a:xfrm>
            <a:off x="508800" y="329575"/>
            <a:ext cx="859475" cy="859475"/>
          </a:xfrm>
          <a:prstGeom prst="rect">
            <a:avLst/>
          </a:prstGeom>
          <a:noFill/>
          <a:ln>
            <a:noFill/>
          </a:ln>
        </p:spPr>
      </p:pic>
      <p:pic>
        <p:nvPicPr>
          <p:cNvPr id="156" name="Google Shape;156;p30"/>
          <p:cNvPicPr preferRelativeResize="0"/>
          <p:nvPr/>
        </p:nvPicPr>
        <p:blipFill rotWithShape="1">
          <a:blip r:embed="rId4">
            <a:alphaModFix/>
          </a:blip>
          <a:srcRect b="0" l="6293" r="6293" t="0"/>
          <a:stretch/>
        </p:blipFill>
        <p:spPr>
          <a:xfrm>
            <a:off x="228600" y="4767175"/>
            <a:ext cx="731520" cy="24140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_1_2">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2" name="Google Shape;22;p4"/>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3" name="Google Shape;23;p4"/>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 White">
    <p:bg>
      <p:bgPr>
        <a:solidFill>
          <a:srgbClr val="FFFFFF"/>
        </a:solidFill>
      </p:bgPr>
    </p:bg>
    <p:spTree>
      <p:nvGrpSpPr>
        <p:cNvPr id="157" name="Shape 15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1 1">
  <p:cSld name="TITLE_1_1_1_1">
    <p:spTree>
      <p:nvGrpSpPr>
        <p:cNvPr id="158" name="Shape 158"/>
        <p:cNvGrpSpPr/>
        <p:nvPr/>
      </p:nvGrpSpPr>
      <p:grpSpPr>
        <a:xfrm>
          <a:off x="0" y="0"/>
          <a:ext cx="0" cy="0"/>
          <a:chOff x="0" y="0"/>
          <a:chExt cx="0" cy="0"/>
        </a:xfrm>
      </p:grpSpPr>
      <p:pic>
        <p:nvPicPr>
          <p:cNvPr id="159" name="Google Shape;159;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60" name="Google Shape;160;p32"/>
          <p:cNvPicPr preferRelativeResize="0"/>
          <p:nvPr/>
        </p:nvPicPr>
        <p:blipFill>
          <a:blip r:embed="rId3">
            <a:alphaModFix/>
          </a:blip>
          <a:stretch>
            <a:fillRect/>
          </a:stretch>
        </p:blipFill>
        <p:spPr>
          <a:xfrm>
            <a:off x="262025" y="4902359"/>
            <a:ext cx="690253" cy="11022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4">
    <p:spTree>
      <p:nvGrpSpPr>
        <p:cNvPr id="161" name="Shape 161"/>
        <p:cNvGrpSpPr/>
        <p:nvPr/>
      </p:nvGrpSpPr>
      <p:grpSpPr>
        <a:xfrm>
          <a:off x="0" y="0"/>
          <a:ext cx="0" cy="0"/>
          <a:chOff x="0" y="0"/>
          <a:chExt cx="0" cy="0"/>
        </a:xfrm>
      </p:grpSpPr>
      <p:pic>
        <p:nvPicPr>
          <p:cNvPr id="162" name="Google Shape;162;p33"/>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adient" showMasterSp="0">
  <p:cSld name="Blank with gradient">
    <p:spTree>
      <p:nvGrpSpPr>
        <p:cNvPr id="163" name="Shape 163"/>
        <p:cNvGrpSpPr/>
        <p:nvPr/>
      </p:nvGrpSpPr>
      <p:grpSpPr>
        <a:xfrm>
          <a:off x="0" y="0"/>
          <a:ext cx="0" cy="0"/>
          <a:chOff x="0" y="0"/>
          <a:chExt cx="0" cy="0"/>
        </a:xfrm>
      </p:grpSpPr>
      <p:pic>
        <p:nvPicPr>
          <p:cNvPr descr="Google Shape;22;p5" id="164" name="Google Shape;164;p34"/>
          <p:cNvPicPr preferRelativeResize="0"/>
          <p:nvPr/>
        </p:nvPicPr>
        <p:blipFill rotWithShape="1">
          <a:blip r:embed="rId2">
            <a:alphaModFix/>
          </a:blip>
          <a:srcRect b="8692" l="41680" r="6594" t="11555"/>
          <a:stretch/>
        </p:blipFill>
        <p:spPr>
          <a:xfrm>
            <a:off x="0" y="0"/>
            <a:ext cx="91440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_1">
    <p:spTree>
      <p:nvGrpSpPr>
        <p:cNvPr id="165" name="Shape 165"/>
        <p:cNvGrpSpPr/>
        <p:nvPr/>
      </p:nvGrpSpPr>
      <p:grpSpPr>
        <a:xfrm>
          <a:off x="0" y="0"/>
          <a:ext cx="0" cy="0"/>
          <a:chOff x="0" y="0"/>
          <a:chExt cx="0" cy="0"/>
        </a:xfrm>
      </p:grpSpPr>
      <p:sp>
        <p:nvSpPr>
          <p:cNvPr id="166" name="Google Shape;166;p3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3600">
              <a:solidFill>
                <a:schemeClr val="dk1"/>
              </a:solidFill>
              <a:latin typeface="Poppins"/>
              <a:ea typeface="Poppins"/>
              <a:cs typeface="Poppins"/>
              <a:sym typeface="Poppins"/>
            </a:endParaRPr>
          </a:p>
        </p:txBody>
      </p:sp>
      <p:sp>
        <p:nvSpPr>
          <p:cNvPr id="167" name="Google Shape;167;p35"/>
          <p:cNvSpPr/>
          <p:nvPr/>
        </p:nvSpPr>
        <p:spPr>
          <a:xfrm>
            <a:off x="0" y="0"/>
            <a:ext cx="2877300" cy="5143500"/>
          </a:xfrm>
          <a:prstGeom prst="rect">
            <a:avLst/>
          </a:prstGeom>
          <a:solidFill>
            <a:srgbClr val="67EA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5"/>
          <p:cNvSpPr txBox="1"/>
          <p:nvPr>
            <p:ph type="title"/>
          </p:nvPr>
        </p:nvSpPr>
        <p:spPr>
          <a:xfrm>
            <a:off x="3366875" y="769300"/>
            <a:ext cx="5358300" cy="38094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9" name="Google Shape;169;p35"/>
          <p:cNvSpPr txBox="1"/>
          <p:nvPr>
            <p:ph idx="2" type="title"/>
          </p:nvPr>
        </p:nvSpPr>
        <p:spPr>
          <a:xfrm>
            <a:off x="529625" y="823625"/>
            <a:ext cx="1541100" cy="7428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0" name="Google Shape;170;p35"/>
          <p:cNvSpPr txBox="1"/>
          <p:nvPr>
            <p:ph idx="12" type="sldNum"/>
          </p:nvPr>
        </p:nvSpPr>
        <p:spPr>
          <a:xfrm>
            <a:off x="8340628" y="4578692"/>
            <a:ext cx="548700" cy="153900"/>
          </a:xfrm>
          <a:prstGeom prst="rect">
            <a:avLst/>
          </a:prstGeom>
        </p:spPr>
        <p:txBody>
          <a:bodyPr anchorCtr="0" anchor="ctr" bIns="0" lIns="0" spcFirstLastPara="1" rIns="0" wrap="square" tIns="0">
            <a:spAutoFit/>
          </a:bodyPr>
          <a:lstStyle>
            <a:lvl1pPr lvl="0">
              <a:buNone/>
              <a:defRPr>
                <a:solidFill>
                  <a:srgbClr val="686868"/>
                </a:solidFill>
              </a:defRPr>
            </a:lvl1pPr>
            <a:lvl2pPr lvl="1">
              <a:buNone/>
              <a:defRPr>
                <a:solidFill>
                  <a:srgbClr val="686868"/>
                </a:solidFill>
              </a:defRPr>
            </a:lvl2pPr>
            <a:lvl3pPr lvl="2">
              <a:buNone/>
              <a:defRPr>
                <a:solidFill>
                  <a:srgbClr val="686868"/>
                </a:solidFill>
              </a:defRPr>
            </a:lvl3pPr>
            <a:lvl4pPr lvl="3">
              <a:buNone/>
              <a:defRPr>
                <a:solidFill>
                  <a:srgbClr val="686868"/>
                </a:solidFill>
              </a:defRPr>
            </a:lvl4pPr>
            <a:lvl5pPr lvl="4">
              <a:buNone/>
              <a:defRPr>
                <a:solidFill>
                  <a:srgbClr val="686868"/>
                </a:solidFill>
              </a:defRPr>
            </a:lvl5pPr>
            <a:lvl6pPr lvl="5">
              <a:buNone/>
              <a:defRPr>
                <a:solidFill>
                  <a:srgbClr val="686868"/>
                </a:solidFill>
              </a:defRPr>
            </a:lvl6pPr>
            <a:lvl7pPr lvl="6">
              <a:buNone/>
              <a:defRPr>
                <a:solidFill>
                  <a:srgbClr val="686868"/>
                </a:solidFill>
              </a:defRPr>
            </a:lvl7pPr>
            <a:lvl8pPr lvl="7">
              <a:buNone/>
              <a:defRPr>
                <a:solidFill>
                  <a:srgbClr val="686868"/>
                </a:solidFill>
              </a:defRPr>
            </a:lvl8pPr>
            <a:lvl9pPr lvl="8">
              <a:buNone/>
              <a:defRPr>
                <a:solidFill>
                  <a:srgbClr val="686868"/>
                </a:solidFill>
              </a:defRPr>
            </a:lvl9pPr>
          </a:lstStyle>
          <a:p>
            <a:pPr indent="0" lvl="0" marL="0" rtl="0" algn="r">
              <a:spcBef>
                <a:spcPts val="0"/>
              </a:spcBef>
              <a:spcAft>
                <a:spcPts val="0"/>
              </a:spcAft>
              <a:buNone/>
            </a:pPr>
            <a:fld id="{00000000-1234-1234-1234-123412341234}" type="slidenum">
              <a:rPr lang="en"/>
              <a:t>‹#›</a:t>
            </a:fld>
            <a:endParaRPr/>
          </a:p>
        </p:txBody>
      </p:sp>
      <p:sp>
        <p:nvSpPr>
          <p:cNvPr id="171" name="Google Shape;171;p35"/>
          <p:cNvSpPr txBox="1"/>
          <p:nvPr/>
        </p:nvSpPr>
        <p:spPr>
          <a:xfrm>
            <a:off x="5838575" y="4616550"/>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686868"/>
                </a:solidFill>
                <a:latin typeface="Poppins"/>
                <a:ea typeface="Poppins"/>
                <a:cs typeface="Poppins"/>
                <a:sym typeface="Poppins"/>
              </a:rPr>
              <a:t>Workato Proprietary and Confidential</a:t>
            </a:r>
            <a:endParaRPr sz="900">
              <a:solidFill>
                <a:srgbClr val="686868"/>
              </a:solidFill>
              <a:latin typeface="Poppins"/>
              <a:ea typeface="Poppins"/>
              <a:cs typeface="Poppins"/>
              <a:sym typeface="Poppins"/>
            </a:endParaRPr>
          </a:p>
        </p:txBody>
      </p:sp>
    </p:spTree>
  </p:cSld>
  <p:clrMapOvr>
    <a:masterClrMapping/>
  </p:clrMapOvr>
  <p:extLst>
    <p:ext uri="{DCECCB84-F9BA-43D5-87BE-67443E8EF086}">
      <p15:sldGuideLst>
        <p15:guide id="1" orient="horz" pos="720">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6"/>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4" name="Google Shape;174;p3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5" name="Google Shape;175;p36"/>
          <p:cNvPicPr preferRelativeResize="0"/>
          <p:nvPr/>
        </p:nvPicPr>
        <p:blipFill>
          <a:blip r:embed="rId3">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omate_Dark ver 1 2">
  <p:cSld name="CUSTOM_1_2_2">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37"/>
          <p:cNvPicPr preferRelativeResize="0"/>
          <p:nvPr/>
        </p:nvPicPr>
        <p:blipFill rotWithShape="1">
          <a:blip r:embed="rId3">
            <a:alphaModFix/>
          </a:blip>
          <a:srcRect b="0" l="0" r="0" t="0"/>
          <a:stretch/>
        </p:blipFill>
        <p:spPr>
          <a:xfrm>
            <a:off x="0" y="0"/>
            <a:ext cx="9144000" cy="5143505"/>
          </a:xfrm>
          <a:prstGeom prst="rect">
            <a:avLst/>
          </a:prstGeom>
          <a:noFill/>
          <a:ln>
            <a:noFill/>
          </a:ln>
        </p:spPr>
      </p:pic>
      <p:sp>
        <p:nvSpPr>
          <p:cNvPr id="178" name="Google Shape;178;p37"/>
          <p:cNvSpPr/>
          <p:nvPr/>
        </p:nvSpPr>
        <p:spPr>
          <a:xfrm flipH="1">
            <a:off x="25" y="-125"/>
            <a:ext cx="2977800" cy="5143500"/>
          </a:xfrm>
          <a:prstGeom prst="rect">
            <a:avLst/>
          </a:prstGeom>
          <a:solidFill>
            <a:srgbClr val="000000">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37"/>
          <p:cNvSpPr/>
          <p:nvPr/>
        </p:nvSpPr>
        <p:spPr>
          <a:xfrm>
            <a:off x="3011725" y="-250"/>
            <a:ext cx="6135300" cy="5143500"/>
          </a:xfrm>
          <a:prstGeom prst="rect">
            <a:avLst/>
          </a:prstGeom>
          <a:solidFill>
            <a:srgbClr val="5159F6">
              <a:alpha val="7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37"/>
          <p:cNvSpPr/>
          <p:nvPr/>
        </p:nvSpPr>
        <p:spPr>
          <a:xfrm>
            <a:off x="2977825" y="-5625"/>
            <a:ext cx="33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1" name="Google Shape;181;p37"/>
          <p:cNvPicPr preferRelativeResize="0"/>
          <p:nvPr/>
        </p:nvPicPr>
        <p:blipFill>
          <a:blip r:embed="rId4">
            <a:alphaModFix/>
          </a:blip>
          <a:stretch>
            <a:fillRect/>
          </a:stretch>
        </p:blipFill>
        <p:spPr>
          <a:xfrm>
            <a:off x="344379" y="4693225"/>
            <a:ext cx="996499" cy="2201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Customer Story 1">
  <p:cSld name="CUSTOM_5_1">
    <p:spTree>
      <p:nvGrpSpPr>
        <p:cNvPr id="182" name="Shape 182"/>
        <p:cNvGrpSpPr/>
        <p:nvPr/>
      </p:nvGrpSpPr>
      <p:grpSpPr>
        <a:xfrm>
          <a:off x="0" y="0"/>
          <a:ext cx="0" cy="0"/>
          <a:chOff x="0" y="0"/>
          <a:chExt cx="0" cy="0"/>
        </a:xfrm>
      </p:grpSpPr>
      <p:pic>
        <p:nvPicPr>
          <p:cNvPr id="183" name="Google Shape;183;p38"/>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184" name="Google Shape;184;p38"/>
          <p:cNvSpPr/>
          <p:nvPr/>
        </p:nvSpPr>
        <p:spPr>
          <a:xfrm>
            <a:off x="280550" y="312925"/>
            <a:ext cx="2703600" cy="4344300"/>
          </a:xfrm>
          <a:prstGeom prst="roundRect">
            <a:avLst>
              <a:gd fmla="val 1832" name="adj"/>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5" name="Google Shape;185;p38"/>
          <p:cNvSpPr/>
          <p:nvPr/>
        </p:nvSpPr>
        <p:spPr>
          <a:xfrm>
            <a:off x="480975" y="485025"/>
            <a:ext cx="2314500" cy="672300"/>
          </a:xfrm>
          <a:prstGeom prst="roundRect">
            <a:avLst>
              <a:gd fmla="val 5663" name="adj"/>
            </a:avLst>
          </a:prstGeom>
          <a:solidFill>
            <a:srgbClr val="FFFFFF"/>
          </a:solidFill>
          <a:ln cap="flat" cmpd="sng" w="9525">
            <a:solidFill>
              <a:srgbClr val="3BF7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86" name="Google Shape;186;p38"/>
          <p:cNvCxnSpPr/>
          <p:nvPr/>
        </p:nvCxnSpPr>
        <p:spPr>
          <a:xfrm>
            <a:off x="280550" y="2179308"/>
            <a:ext cx="2703600" cy="0"/>
          </a:xfrm>
          <a:prstGeom prst="straightConnector1">
            <a:avLst/>
          </a:prstGeom>
          <a:noFill/>
          <a:ln cap="flat" cmpd="sng" w="9525">
            <a:solidFill>
              <a:srgbClr val="3BF7E5"/>
            </a:solidFill>
            <a:prstDash val="solid"/>
            <a:round/>
            <a:headEnd len="med" w="med" type="none"/>
            <a:tailEnd len="med" w="med" type="none"/>
          </a:ln>
        </p:spPr>
      </p:cxnSp>
      <p:sp>
        <p:nvSpPr>
          <p:cNvPr id="187" name="Google Shape;187;p38"/>
          <p:cNvSpPr/>
          <p:nvPr/>
        </p:nvSpPr>
        <p:spPr>
          <a:xfrm>
            <a:off x="3171750" y="1482986"/>
            <a:ext cx="5587200" cy="3174300"/>
          </a:xfrm>
          <a:prstGeom prst="roundRect">
            <a:avLst>
              <a:gd fmla="val 5663" name="adj"/>
            </a:avLst>
          </a:prstGeom>
          <a:noFill/>
          <a:ln cap="flat" cmpd="sng" w="9525">
            <a:solidFill>
              <a:srgbClr val="3BF7E5"/>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500"/>
              </a:spcAft>
              <a:buNone/>
            </a:pPr>
            <a:r>
              <a:t/>
            </a:r>
            <a:endParaRPr>
              <a:solidFill>
                <a:srgbClr val="000000"/>
              </a:solidFill>
            </a:endParaRPr>
          </a:p>
        </p:txBody>
      </p:sp>
      <p:sp>
        <p:nvSpPr>
          <p:cNvPr id="188" name="Google Shape;188;p38"/>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89" name="Google Shape;189;p38"/>
          <p:cNvSpPr txBox="1"/>
          <p:nvPr>
            <p:ph idx="1" type="body"/>
          </p:nvPr>
        </p:nvSpPr>
        <p:spPr>
          <a:xfrm>
            <a:off x="480975" y="1320300"/>
            <a:ext cx="2314500" cy="6723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0" name="Google Shape;190;p38"/>
          <p:cNvSpPr txBox="1"/>
          <p:nvPr>
            <p:ph idx="2" type="body"/>
          </p:nvPr>
        </p:nvSpPr>
        <p:spPr>
          <a:xfrm>
            <a:off x="480975" y="2366000"/>
            <a:ext cx="2314500" cy="20967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1" name="Google Shape;191;p38"/>
          <p:cNvSpPr/>
          <p:nvPr>
            <p:ph idx="3" type="pic"/>
          </p:nvPr>
        </p:nvSpPr>
        <p:spPr>
          <a:xfrm>
            <a:off x="3272450" y="1574925"/>
            <a:ext cx="5394300" cy="3008400"/>
          </a:xfrm>
          <a:prstGeom prst="rect">
            <a:avLst/>
          </a:prstGeom>
          <a:noFill/>
          <a:ln>
            <a:noFill/>
          </a:ln>
        </p:spPr>
      </p:sp>
      <p:sp>
        <p:nvSpPr>
          <p:cNvPr id="192" name="Google Shape;192;p38"/>
          <p:cNvSpPr txBox="1"/>
          <p:nvPr>
            <p:ph type="title"/>
          </p:nvPr>
        </p:nvSpPr>
        <p:spPr>
          <a:xfrm>
            <a:off x="3187575" y="330075"/>
            <a:ext cx="5571300" cy="5469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3" name="Google Shape;193;p38"/>
          <p:cNvSpPr txBox="1"/>
          <p:nvPr>
            <p:ph idx="4" type="body"/>
          </p:nvPr>
        </p:nvSpPr>
        <p:spPr>
          <a:xfrm>
            <a:off x="3187575" y="810675"/>
            <a:ext cx="5587200" cy="4437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94" name="Shape 194"/>
        <p:cNvGrpSpPr/>
        <p:nvPr/>
      </p:nvGrpSpPr>
      <p:grpSpPr>
        <a:xfrm>
          <a:off x="0" y="0"/>
          <a:ext cx="0" cy="0"/>
          <a:chOff x="0" y="0"/>
          <a:chExt cx="0" cy="0"/>
        </a:xfrm>
      </p:grpSpPr>
      <p:sp>
        <p:nvSpPr>
          <p:cNvPr id="195" name="Google Shape;195;p39"/>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6" name="Google Shape;196;p39"/>
          <p:cNvSpPr txBox="1"/>
          <p:nvPr>
            <p:ph idx="1" type="body"/>
          </p:nvPr>
        </p:nvSpPr>
        <p:spPr>
          <a:xfrm>
            <a:off x="3117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7" name="Google Shape;197;p39"/>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8" name="Google Shape;198;p39"/>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3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00" name="Google Shape;200;p39"/>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_AND_BODY_14">
    <p:spTree>
      <p:nvGrpSpPr>
        <p:cNvPr id="201" name="Shape 201"/>
        <p:cNvGrpSpPr/>
        <p:nvPr/>
      </p:nvGrpSpPr>
      <p:grpSpPr>
        <a:xfrm>
          <a:off x="0" y="0"/>
          <a:ext cx="0" cy="0"/>
          <a:chOff x="0" y="0"/>
          <a:chExt cx="0" cy="0"/>
        </a:xfrm>
      </p:grpSpPr>
      <p:sp>
        <p:nvSpPr>
          <p:cNvPr id="202" name="Google Shape;202;p40"/>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3" name="Google Shape;203;p40"/>
          <p:cNvSpPr txBox="1"/>
          <p:nvPr>
            <p:ph idx="1" type="body"/>
          </p:nvPr>
        </p:nvSpPr>
        <p:spPr>
          <a:xfrm>
            <a:off x="311700" y="1152475"/>
            <a:ext cx="8520600" cy="34164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4" name="Google Shape;204;p40"/>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5"/>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7" name="Google Shape;27;p5"/>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8" name="Google Shape;28;p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9" name="Google Shape;29;p5"/>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tomate_Dark ver">
  <p:cSld name="CUSTOM_1">
    <p:bg>
      <p:bgPr>
        <a:blipFill>
          <a:blip r:embed="rId2">
            <a:alphaModFix/>
          </a:blip>
          <a:stretch>
            <a:fillRect/>
          </a:stretch>
        </a:blipFill>
      </p:bgPr>
    </p:bg>
    <p:spTree>
      <p:nvGrpSpPr>
        <p:cNvPr id="205" name="Shape 205"/>
        <p:cNvGrpSpPr/>
        <p:nvPr/>
      </p:nvGrpSpPr>
      <p:grpSpPr>
        <a:xfrm>
          <a:off x="0" y="0"/>
          <a:ext cx="0" cy="0"/>
          <a:chOff x="0" y="0"/>
          <a:chExt cx="0" cy="0"/>
        </a:xfrm>
      </p:grpSpPr>
      <p:pic>
        <p:nvPicPr>
          <p:cNvPr id="206" name="Google Shape;206;p41"/>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07" name="Google Shape;207;p41"/>
          <p:cNvPicPr preferRelativeResize="0"/>
          <p:nvPr/>
        </p:nvPicPr>
        <p:blipFill>
          <a:blip r:embed="rId4">
            <a:alphaModFix/>
          </a:blip>
          <a:stretch>
            <a:fillRect/>
          </a:stretch>
        </p:blipFill>
        <p:spPr>
          <a:xfrm>
            <a:off x="344379" y="4693225"/>
            <a:ext cx="996499" cy="2201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05 Divider">
  <p:cSld name="TITLE_AND_BODY_2_1_1_1">
    <p:bg>
      <p:bgPr>
        <a:solidFill>
          <a:srgbClr val="E1FFFC"/>
        </a:solidFill>
      </p:bgPr>
    </p:bg>
    <p:spTree>
      <p:nvGrpSpPr>
        <p:cNvPr id="208" name="Shape 208"/>
        <p:cNvGrpSpPr/>
        <p:nvPr/>
      </p:nvGrpSpPr>
      <p:grpSpPr>
        <a:xfrm>
          <a:off x="0" y="0"/>
          <a:ext cx="0" cy="0"/>
          <a:chOff x="0" y="0"/>
          <a:chExt cx="0" cy="0"/>
        </a:xfrm>
      </p:grpSpPr>
      <p:sp>
        <p:nvSpPr>
          <p:cNvPr id="209" name="Google Shape;209;p42"/>
          <p:cNvSpPr txBox="1"/>
          <p:nvPr>
            <p:ph type="ctrTitle"/>
          </p:nvPr>
        </p:nvSpPr>
        <p:spPr>
          <a:xfrm>
            <a:off x="310475" y="2504300"/>
            <a:ext cx="8188800" cy="1546500"/>
          </a:xfrm>
          <a:prstGeom prst="rect">
            <a:avLst/>
          </a:prstGeom>
        </p:spPr>
        <p:txBody>
          <a:bodyPr anchorCtr="0" anchor="ctr" bIns="0" lIns="0" spcFirstLastPara="1" rIns="0" wrap="square" tIns="0">
            <a:spAutoFit/>
          </a:bodyPr>
          <a:lstStyle>
            <a:lvl1pPr lvl="0">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1pPr>
            <a:lvl2pPr lvl="1">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2pPr>
            <a:lvl3pPr lvl="2">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3pPr>
            <a:lvl4pPr lvl="3">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4pPr>
            <a:lvl5pPr lvl="4">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5pPr>
            <a:lvl6pPr lvl="5">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6pPr>
            <a:lvl7pPr lvl="6">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7pPr>
            <a:lvl8pPr lvl="7">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8pPr>
            <a:lvl9pPr lvl="8">
              <a:spcBef>
                <a:spcPts val="0"/>
              </a:spcBef>
              <a:spcAft>
                <a:spcPts val="0"/>
              </a:spcAft>
              <a:buClr>
                <a:srgbClr val="3EA2A8"/>
              </a:buClr>
              <a:buSzPts val="5200"/>
              <a:buFont typeface="Fraunces Light"/>
              <a:buNone/>
              <a:defRPr sz="5200">
                <a:solidFill>
                  <a:srgbClr val="3EA2A8"/>
                </a:solidFill>
                <a:latin typeface="Fraunces Light"/>
                <a:ea typeface="Fraunces Light"/>
                <a:cs typeface="Fraunces Light"/>
                <a:sym typeface="Fraunces Light"/>
              </a:defRPr>
            </a:lvl9pPr>
          </a:lstStyle>
          <a:p/>
        </p:txBody>
      </p:sp>
      <p:pic>
        <p:nvPicPr>
          <p:cNvPr id="210" name="Google Shape;210;p42"/>
          <p:cNvPicPr preferRelativeResize="0"/>
          <p:nvPr/>
        </p:nvPicPr>
        <p:blipFill rotWithShape="1">
          <a:blip r:embed="rId2">
            <a:alphaModFix/>
          </a:blip>
          <a:srcRect b="0" l="0" r="0" t="0"/>
          <a:stretch/>
        </p:blipFill>
        <p:spPr>
          <a:xfrm>
            <a:off x="0" y="6"/>
            <a:ext cx="9144003" cy="1906489"/>
          </a:xfrm>
          <a:prstGeom prst="rect">
            <a:avLst/>
          </a:prstGeom>
          <a:noFill/>
          <a:ln>
            <a:noFill/>
          </a:ln>
        </p:spPr>
      </p:pic>
      <p:sp>
        <p:nvSpPr>
          <p:cNvPr id="211" name="Google Shape;211;p42"/>
          <p:cNvSpPr txBox="1"/>
          <p:nvPr/>
        </p:nvSpPr>
        <p:spPr>
          <a:xfrm>
            <a:off x="310475" y="245250"/>
            <a:ext cx="2556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0">
                <a:solidFill>
                  <a:srgbClr val="E1FFFC"/>
                </a:solidFill>
                <a:latin typeface="DM Mono Medium"/>
                <a:ea typeface="DM Mono Medium"/>
                <a:cs typeface="DM Mono Medium"/>
                <a:sym typeface="DM Mono Medium"/>
              </a:rPr>
              <a:t>0</a:t>
            </a:r>
            <a:r>
              <a:rPr lang="en" sz="2400">
                <a:solidFill>
                  <a:srgbClr val="E1FFFC"/>
                </a:solidFill>
                <a:latin typeface="DM Mono Medium"/>
                <a:ea typeface="DM Mono Medium"/>
                <a:cs typeface="DM Mono Medium"/>
                <a:sym typeface="DM Mono Medium"/>
              </a:rPr>
              <a:t> </a:t>
            </a:r>
            <a:r>
              <a:rPr lang="en" sz="8000">
                <a:solidFill>
                  <a:srgbClr val="E1FFFC"/>
                </a:solidFill>
                <a:latin typeface="DM Mono Medium"/>
                <a:ea typeface="DM Mono Medium"/>
                <a:cs typeface="DM Mono Medium"/>
                <a:sym typeface="DM Mono Medium"/>
              </a:rPr>
              <a:t>5</a:t>
            </a:r>
            <a:endParaRPr sz="8000">
              <a:solidFill>
                <a:srgbClr val="E1FFFC"/>
              </a:solidFill>
              <a:latin typeface="DM Mono Medium"/>
              <a:ea typeface="DM Mono Medium"/>
              <a:cs typeface="DM Mono Medium"/>
              <a:sym typeface="DM Mono Medium"/>
            </a:endParaRPr>
          </a:p>
        </p:txBody>
      </p:sp>
      <p:sp>
        <p:nvSpPr>
          <p:cNvPr id="212" name="Google Shape;212;p42"/>
          <p:cNvSpPr txBox="1"/>
          <p:nvPr>
            <p:ph idx="12" type="sldNum"/>
          </p:nvPr>
        </p:nvSpPr>
        <p:spPr>
          <a:xfrm>
            <a:off x="8442909" y="4710863"/>
            <a:ext cx="548700" cy="169200"/>
          </a:xfrm>
          <a:prstGeom prst="rect">
            <a:avLst/>
          </a:prstGeom>
        </p:spPr>
        <p:txBody>
          <a:bodyPr anchorCtr="0" anchor="t" bIns="0" lIns="0" spcFirstLastPara="1" rIns="0" wrap="square" tIns="0">
            <a:spAutoFit/>
          </a:bodyPr>
          <a:lstStyle>
            <a:lvl1pPr lvl="0" algn="r">
              <a:buNone/>
              <a:defRPr sz="1100">
                <a:solidFill>
                  <a:srgbClr val="3EA2A8"/>
                </a:solidFill>
                <a:latin typeface="DM Mono"/>
                <a:ea typeface="DM Mono"/>
                <a:cs typeface="DM Mono"/>
                <a:sym typeface="DM Mono"/>
              </a:defRPr>
            </a:lvl1pPr>
            <a:lvl2pPr lvl="1" algn="r">
              <a:buNone/>
              <a:defRPr sz="1100">
                <a:solidFill>
                  <a:srgbClr val="3EA2A8"/>
                </a:solidFill>
                <a:latin typeface="DM Mono"/>
                <a:ea typeface="DM Mono"/>
                <a:cs typeface="DM Mono"/>
                <a:sym typeface="DM Mono"/>
              </a:defRPr>
            </a:lvl2pPr>
            <a:lvl3pPr lvl="2" algn="r">
              <a:buNone/>
              <a:defRPr sz="1100">
                <a:solidFill>
                  <a:srgbClr val="3EA2A8"/>
                </a:solidFill>
                <a:latin typeface="DM Mono"/>
                <a:ea typeface="DM Mono"/>
                <a:cs typeface="DM Mono"/>
                <a:sym typeface="DM Mono"/>
              </a:defRPr>
            </a:lvl3pPr>
            <a:lvl4pPr lvl="3" algn="r">
              <a:buNone/>
              <a:defRPr sz="1100">
                <a:solidFill>
                  <a:srgbClr val="3EA2A8"/>
                </a:solidFill>
                <a:latin typeface="DM Mono"/>
                <a:ea typeface="DM Mono"/>
                <a:cs typeface="DM Mono"/>
                <a:sym typeface="DM Mono"/>
              </a:defRPr>
            </a:lvl4pPr>
            <a:lvl5pPr lvl="4" algn="r">
              <a:buNone/>
              <a:defRPr sz="1100">
                <a:solidFill>
                  <a:srgbClr val="3EA2A8"/>
                </a:solidFill>
                <a:latin typeface="DM Mono"/>
                <a:ea typeface="DM Mono"/>
                <a:cs typeface="DM Mono"/>
                <a:sym typeface="DM Mono"/>
              </a:defRPr>
            </a:lvl5pPr>
            <a:lvl6pPr lvl="5" algn="r">
              <a:buNone/>
              <a:defRPr sz="1100">
                <a:solidFill>
                  <a:srgbClr val="3EA2A8"/>
                </a:solidFill>
                <a:latin typeface="DM Mono"/>
                <a:ea typeface="DM Mono"/>
                <a:cs typeface="DM Mono"/>
                <a:sym typeface="DM Mono"/>
              </a:defRPr>
            </a:lvl6pPr>
            <a:lvl7pPr lvl="6" algn="r">
              <a:buNone/>
              <a:defRPr sz="1100">
                <a:solidFill>
                  <a:srgbClr val="3EA2A8"/>
                </a:solidFill>
                <a:latin typeface="DM Mono"/>
                <a:ea typeface="DM Mono"/>
                <a:cs typeface="DM Mono"/>
                <a:sym typeface="DM Mono"/>
              </a:defRPr>
            </a:lvl7pPr>
            <a:lvl8pPr lvl="7" algn="r">
              <a:buNone/>
              <a:defRPr sz="1100">
                <a:solidFill>
                  <a:srgbClr val="3EA2A8"/>
                </a:solidFill>
                <a:latin typeface="DM Mono"/>
                <a:ea typeface="DM Mono"/>
                <a:cs typeface="DM Mono"/>
                <a:sym typeface="DM Mono"/>
              </a:defRPr>
            </a:lvl8pPr>
            <a:lvl9pPr lvl="8" algn="r">
              <a:buNone/>
              <a:defRPr sz="1100">
                <a:solidFill>
                  <a:srgbClr val="3EA2A8"/>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213" name="Google Shape;213;p42"/>
          <p:cNvPicPr preferRelativeResize="0"/>
          <p:nvPr/>
        </p:nvPicPr>
        <p:blipFill rotWithShape="1">
          <a:blip r:embed="rId3">
            <a:alphaModFix/>
          </a:blip>
          <a:srcRect b="0" l="6293" r="6293" t="0"/>
          <a:stretch/>
        </p:blipFill>
        <p:spPr>
          <a:xfrm>
            <a:off x="228600" y="4767175"/>
            <a:ext cx="731520" cy="24140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214" name="Shape 214"/>
        <p:cNvGrpSpPr/>
        <p:nvPr/>
      </p:nvGrpSpPr>
      <p:grpSpPr>
        <a:xfrm>
          <a:off x="0" y="0"/>
          <a:ext cx="0" cy="0"/>
          <a:chOff x="0" y="0"/>
          <a:chExt cx="0" cy="0"/>
        </a:xfrm>
      </p:grpSpPr>
      <p:sp>
        <p:nvSpPr>
          <p:cNvPr id="215" name="Google Shape;215;p43"/>
          <p:cNvSpPr txBox="1"/>
          <p:nvPr>
            <p:ph type="title"/>
          </p:nvPr>
        </p:nvSpPr>
        <p:spPr>
          <a:xfrm>
            <a:off x="311700" y="2164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6" name="Google Shape;216;p43"/>
          <p:cNvSpPr/>
          <p:nvPr/>
        </p:nvSpPr>
        <p:spPr>
          <a:xfrm>
            <a:off x="-100" y="0"/>
            <a:ext cx="9144000" cy="1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3"/>
          <p:cNvSpPr/>
          <p:nvPr/>
        </p:nvSpPr>
        <p:spPr>
          <a:xfrm>
            <a:off x="1217200" y="4686575"/>
            <a:ext cx="1596300" cy="1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3"/>
          <p:cNvSpPr txBox="1"/>
          <p:nvPr>
            <p:ph idx="1" type="body"/>
          </p:nvPr>
        </p:nvSpPr>
        <p:spPr>
          <a:xfrm>
            <a:off x="334875" y="1009875"/>
            <a:ext cx="8325300" cy="32088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19" name="Google Shape;219;p43"/>
          <p:cNvSpPr txBox="1"/>
          <p:nvPr>
            <p:ph idx="12" type="sldNum"/>
          </p:nvPr>
        </p:nvSpPr>
        <p:spPr>
          <a:xfrm>
            <a:off x="8340628" y="4578692"/>
            <a:ext cx="548700" cy="153900"/>
          </a:xfrm>
          <a:prstGeom prst="rect">
            <a:avLst/>
          </a:prstGeom>
        </p:spPr>
        <p:txBody>
          <a:bodyPr anchorCtr="0" anchor="ctr" bIns="0" lIns="0" spcFirstLastPara="1" rIns="0" wrap="square" tIns="0">
            <a:spAutoFit/>
          </a:bodyPr>
          <a:lstStyle>
            <a:lvl1pPr lvl="0">
              <a:buNone/>
              <a:defRPr>
                <a:solidFill>
                  <a:srgbClr val="686868"/>
                </a:solidFill>
              </a:defRPr>
            </a:lvl1pPr>
            <a:lvl2pPr lvl="1">
              <a:buNone/>
              <a:defRPr>
                <a:solidFill>
                  <a:srgbClr val="686868"/>
                </a:solidFill>
              </a:defRPr>
            </a:lvl2pPr>
            <a:lvl3pPr lvl="2">
              <a:buNone/>
              <a:defRPr>
                <a:solidFill>
                  <a:srgbClr val="686868"/>
                </a:solidFill>
              </a:defRPr>
            </a:lvl3pPr>
            <a:lvl4pPr lvl="3">
              <a:buNone/>
              <a:defRPr>
                <a:solidFill>
                  <a:srgbClr val="686868"/>
                </a:solidFill>
              </a:defRPr>
            </a:lvl4pPr>
            <a:lvl5pPr lvl="4">
              <a:buNone/>
              <a:defRPr>
                <a:solidFill>
                  <a:srgbClr val="686868"/>
                </a:solidFill>
              </a:defRPr>
            </a:lvl5pPr>
            <a:lvl6pPr lvl="5">
              <a:buNone/>
              <a:defRPr>
                <a:solidFill>
                  <a:srgbClr val="686868"/>
                </a:solidFill>
              </a:defRPr>
            </a:lvl6pPr>
            <a:lvl7pPr lvl="6">
              <a:buNone/>
              <a:defRPr>
                <a:solidFill>
                  <a:srgbClr val="686868"/>
                </a:solidFill>
              </a:defRPr>
            </a:lvl7pPr>
            <a:lvl8pPr lvl="7">
              <a:buNone/>
              <a:defRPr>
                <a:solidFill>
                  <a:srgbClr val="686868"/>
                </a:solidFill>
              </a:defRPr>
            </a:lvl8pPr>
            <a:lvl9pPr lvl="8">
              <a:buNone/>
              <a:defRPr>
                <a:solidFill>
                  <a:srgbClr val="686868"/>
                </a:solidFill>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43"/>
          <p:cNvSpPr txBox="1"/>
          <p:nvPr/>
        </p:nvSpPr>
        <p:spPr>
          <a:xfrm>
            <a:off x="5838575" y="4616550"/>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686868"/>
                </a:solidFill>
                <a:latin typeface="Poppins"/>
                <a:ea typeface="Poppins"/>
                <a:cs typeface="Poppins"/>
                <a:sym typeface="Poppins"/>
              </a:rPr>
              <a:t>Workato Proprietary and Confidential</a:t>
            </a:r>
            <a:endParaRPr sz="900">
              <a:solidFill>
                <a:srgbClr val="686868"/>
              </a:solidFill>
              <a:latin typeface="Poppins"/>
              <a:ea typeface="Poppins"/>
              <a:cs typeface="Poppins"/>
              <a:sym typeface="Poppi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3">
    <p:spTree>
      <p:nvGrpSpPr>
        <p:cNvPr id="221" name="Shape 221"/>
        <p:cNvGrpSpPr/>
        <p:nvPr/>
      </p:nvGrpSpPr>
      <p:grpSpPr>
        <a:xfrm>
          <a:off x="0" y="0"/>
          <a:ext cx="0" cy="0"/>
          <a:chOff x="0" y="0"/>
          <a:chExt cx="0" cy="0"/>
        </a:xfrm>
      </p:grpSpPr>
      <p:sp>
        <p:nvSpPr>
          <p:cNvPr id="222" name="Google Shape;222;p44"/>
          <p:cNvSpPr txBox="1"/>
          <p:nvPr>
            <p:ph type="title"/>
          </p:nvPr>
        </p:nvSpPr>
        <p:spPr>
          <a:xfrm>
            <a:off x="311700" y="2025850"/>
            <a:ext cx="8520600" cy="841800"/>
          </a:xfrm>
          <a:prstGeom prst="rect">
            <a:avLst/>
          </a:prstGeom>
        </p:spPr>
        <p:txBody>
          <a:bodyPr anchorCtr="0" anchor="ctr" bIns="0" lIns="0" spcFirstLastPara="1" rIns="0" wrap="square" tIns="0">
            <a:spAutoFit/>
          </a:bodyPr>
          <a:lstStyle>
            <a:lvl1pPr lvl="0" algn="ctr">
              <a:spcBef>
                <a:spcPts val="0"/>
              </a:spcBef>
              <a:spcAft>
                <a:spcPts val="0"/>
              </a:spcAft>
              <a:buClr>
                <a:srgbClr val="1C1B1B"/>
              </a:buClr>
              <a:buSzPts val="3600"/>
              <a:buFont typeface="Poppins"/>
              <a:buNone/>
              <a:defRPr sz="3600">
                <a:solidFill>
                  <a:srgbClr val="1C1B1B"/>
                </a:solidFill>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3" name="Google Shape;223;p44"/>
          <p:cNvSpPr txBox="1"/>
          <p:nvPr>
            <p:ph idx="12" type="sldNum"/>
          </p:nvPr>
        </p:nvSpPr>
        <p:spPr>
          <a:xfrm>
            <a:off x="8340628" y="4578692"/>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USTOM_8">
    <p:spTree>
      <p:nvGrpSpPr>
        <p:cNvPr id="224" name="Shape 224"/>
        <p:cNvGrpSpPr/>
        <p:nvPr/>
      </p:nvGrpSpPr>
      <p:grpSpPr>
        <a:xfrm>
          <a:off x="0" y="0"/>
          <a:ext cx="0" cy="0"/>
          <a:chOff x="0" y="0"/>
          <a:chExt cx="0" cy="0"/>
        </a:xfrm>
      </p:grpSpPr>
      <p:sp>
        <p:nvSpPr>
          <p:cNvPr id="225" name="Google Shape;225;p45"/>
          <p:cNvSpPr/>
          <p:nvPr/>
        </p:nvSpPr>
        <p:spPr>
          <a:xfrm>
            <a:off x="0" y="-12000"/>
            <a:ext cx="9144000" cy="5150400"/>
          </a:xfrm>
          <a:prstGeom prst="rect">
            <a:avLst/>
          </a:prstGeom>
          <a:solidFill>
            <a:srgbClr val="67EA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5"/>
          <p:cNvSpPr/>
          <p:nvPr/>
        </p:nvSpPr>
        <p:spPr>
          <a:xfrm flipH="1" rot="10800000">
            <a:off x="191775" y="-6900"/>
            <a:ext cx="7121700" cy="5150400"/>
          </a:xfrm>
          <a:prstGeom prst="round1Rect">
            <a:avLst>
              <a:gd fmla="val 49752" name="adj"/>
            </a:avLst>
          </a:prstGeom>
          <a:solidFill>
            <a:srgbClr val="E1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5"/>
          <p:cNvSpPr/>
          <p:nvPr/>
        </p:nvSpPr>
        <p:spPr>
          <a:xfrm flipH="1" rot="10800000">
            <a:off x="0" y="-6900"/>
            <a:ext cx="7121700" cy="5150400"/>
          </a:xfrm>
          <a:prstGeom prst="round1Rect">
            <a:avLst>
              <a:gd fmla="val 497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1 5">
  <p:cSld name="SECTION_TITLE_AND_DESCRIPTION_1_4">
    <p:spTree>
      <p:nvGrpSpPr>
        <p:cNvPr id="228" name="Shape 228"/>
        <p:cNvGrpSpPr/>
        <p:nvPr/>
      </p:nvGrpSpPr>
      <p:grpSpPr>
        <a:xfrm>
          <a:off x="0" y="0"/>
          <a:ext cx="0" cy="0"/>
          <a:chOff x="0" y="0"/>
          <a:chExt cx="0" cy="0"/>
        </a:xfrm>
      </p:grpSpPr>
      <p:pic>
        <p:nvPicPr>
          <p:cNvPr id="229" name="Google Shape;229;p4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30" name="Google Shape;230;p46"/>
          <p:cNvPicPr preferRelativeResize="0"/>
          <p:nvPr/>
        </p:nvPicPr>
        <p:blipFill>
          <a:blip r:embed="rId3">
            <a:alphaModFix/>
          </a:blip>
          <a:stretch>
            <a:fillRect/>
          </a:stretch>
        </p:blipFill>
        <p:spPr>
          <a:xfrm>
            <a:off x="262025" y="4902359"/>
            <a:ext cx="690253" cy="110226"/>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es 1">
  <p:cSld name="TITLE_AND_BODY_1_2">
    <p:spTree>
      <p:nvGrpSpPr>
        <p:cNvPr id="231" name="Shape 231"/>
        <p:cNvGrpSpPr/>
        <p:nvPr/>
      </p:nvGrpSpPr>
      <p:grpSpPr>
        <a:xfrm>
          <a:off x="0" y="0"/>
          <a:ext cx="0" cy="0"/>
          <a:chOff x="0" y="0"/>
          <a:chExt cx="0" cy="0"/>
        </a:xfrm>
      </p:grpSpPr>
      <p:pic>
        <p:nvPicPr>
          <p:cNvPr id="232" name="Google Shape;232;p47"/>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233" name="Google Shape;233;p47"/>
          <p:cNvSpPr txBox="1"/>
          <p:nvPr>
            <p:ph type="title"/>
          </p:nvPr>
        </p:nvSpPr>
        <p:spPr>
          <a:xfrm>
            <a:off x="534625" y="445025"/>
            <a:ext cx="82977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4" name="Google Shape;234;p47"/>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35" name="Google Shape;235;p47"/>
          <p:cNvPicPr preferRelativeResize="0"/>
          <p:nvPr/>
        </p:nvPicPr>
        <p:blipFill>
          <a:blip r:embed="rId3">
            <a:alphaModFix/>
          </a:blip>
          <a:stretch>
            <a:fillRect/>
          </a:stretch>
        </p:blipFill>
        <p:spPr>
          <a:xfrm>
            <a:off x="264525" y="4800400"/>
            <a:ext cx="661075" cy="112200"/>
          </a:xfrm>
          <a:prstGeom prst="rect">
            <a:avLst/>
          </a:prstGeom>
          <a:noFill/>
          <a:ln>
            <a:noFill/>
          </a:ln>
        </p:spPr>
      </p:pic>
      <p:sp>
        <p:nvSpPr>
          <p:cNvPr id="236" name="Google Shape;236;p47"/>
          <p:cNvSpPr txBox="1"/>
          <p:nvPr>
            <p:ph idx="1" type="subTitle"/>
          </p:nvPr>
        </p:nvSpPr>
        <p:spPr>
          <a:xfrm>
            <a:off x="53462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37" name="Google Shape;237;p47"/>
          <p:cNvSpPr txBox="1"/>
          <p:nvPr>
            <p:ph idx="2" type="subTitle"/>
          </p:nvPr>
        </p:nvSpPr>
        <p:spPr>
          <a:xfrm>
            <a:off x="53462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38" name="Google Shape;238;p47"/>
          <p:cNvSpPr txBox="1"/>
          <p:nvPr>
            <p:ph idx="3" type="subTitle"/>
          </p:nvPr>
        </p:nvSpPr>
        <p:spPr>
          <a:xfrm>
            <a:off x="3267000"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39" name="Google Shape;239;p47"/>
          <p:cNvSpPr txBox="1"/>
          <p:nvPr>
            <p:ph idx="4" type="subTitle"/>
          </p:nvPr>
        </p:nvSpPr>
        <p:spPr>
          <a:xfrm>
            <a:off x="3267000"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40" name="Google Shape;240;p47"/>
          <p:cNvSpPr txBox="1"/>
          <p:nvPr>
            <p:ph idx="5" type="subTitle"/>
          </p:nvPr>
        </p:nvSpPr>
        <p:spPr>
          <a:xfrm>
            <a:off x="599937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41" name="Google Shape;241;p47"/>
          <p:cNvSpPr txBox="1"/>
          <p:nvPr>
            <p:ph idx="6" type="subTitle"/>
          </p:nvPr>
        </p:nvSpPr>
        <p:spPr>
          <a:xfrm>
            <a:off x="599937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242" name="Google Shape;242;p47"/>
          <p:cNvSpPr txBox="1"/>
          <p:nvPr>
            <p:ph idx="7" type="body"/>
          </p:nvPr>
        </p:nvSpPr>
        <p:spPr>
          <a:xfrm>
            <a:off x="538375" y="1014625"/>
            <a:ext cx="8080200" cy="507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2">
  <p:cSld name="SECTION_HEADER_1_5">
    <p:spTree>
      <p:nvGrpSpPr>
        <p:cNvPr id="243" name="Shape 243"/>
        <p:cNvGrpSpPr/>
        <p:nvPr/>
      </p:nvGrpSpPr>
      <p:grpSpPr>
        <a:xfrm>
          <a:off x="0" y="0"/>
          <a:ext cx="0" cy="0"/>
          <a:chOff x="0" y="0"/>
          <a:chExt cx="0" cy="0"/>
        </a:xfrm>
      </p:grpSpPr>
      <p:pic>
        <p:nvPicPr>
          <p:cNvPr id="244" name="Google Shape;244;p48"/>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50"/>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51" name="Google Shape;251;p50"/>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52" name="Google Shape;252;p5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p51"/>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55" name="Google Shape;255;p51"/>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56" name="Google Shape;256;p5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7" name="Google Shape;257;p51"/>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type="secHead">
  <p:cSld name="SECTION_HEADER">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42900" y="342900"/>
            <a:ext cx="3195000" cy="1589400"/>
          </a:xfrm>
          <a:prstGeom prst="rect">
            <a:avLst/>
          </a:prstGeom>
        </p:spPr>
        <p:txBody>
          <a:bodyPr anchorCtr="0" anchor="t" bIns="0" lIns="0" spcFirstLastPara="1" rIns="0" wrap="square" tIns="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2" name="Google Shape;32;p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1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52"/>
          <p:cNvSpPr txBox="1"/>
          <p:nvPr>
            <p:ph type="ctrTitle"/>
          </p:nvPr>
        </p:nvSpPr>
        <p:spPr>
          <a:xfrm>
            <a:off x="342900" y="1257300"/>
            <a:ext cx="5853000" cy="2162700"/>
          </a:xfrm>
          <a:prstGeom prst="rect">
            <a:avLst/>
          </a:prstGeom>
        </p:spPr>
        <p:txBody>
          <a:bodyPr anchorCtr="0" anchor="t" bIns="0" lIns="0" spcFirstLastPara="1" rIns="0" wrap="square" tIns="0">
            <a:spAutoFit/>
          </a:bodyPr>
          <a:lstStyle>
            <a:lvl1pPr lvl="0">
              <a:lnSpc>
                <a:spcPct val="80000"/>
              </a:lnSpc>
              <a:spcBef>
                <a:spcPts val="0"/>
              </a:spcBef>
              <a:spcAft>
                <a:spcPts val="0"/>
              </a:spcAft>
              <a:buSzPts val="5200"/>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p:txBody>
      </p:sp>
      <p:sp>
        <p:nvSpPr>
          <p:cNvPr id="260" name="Google Shape;260;p52"/>
          <p:cNvSpPr txBox="1"/>
          <p:nvPr>
            <p:ph idx="1" type="subTitle"/>
          </p:nvPr>
        </p:nvSpPr>
        <p:spPr>
          <a:xfrm>
            <a:off x="342900" y="3562350"/>
            <a:ext cx="5258100" cy="7926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61" name="Google Shape;261;p5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62" name="Google Shape;262;p52"/>
          <p:cNvPicPr preferRelativeResize="0"/>
          <p:nvPr/>
        </p:nvPicPr>
        <p:blipFill>
          <a:blip r:embed="rId3">
            <a:alphaModFix/>
          </a:blip>
          <a:stretch>
            <a:fillRect/>
          </a:stretch>
        </p:blipFill>
        <p:spPr>
          <a:xfrm>
            <a:off x="152197" y="4860654"/>
            <a:ext cx="292100" cy="1748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type="secHead">
  <p:cSld name="SECTION_HEADER">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53"/>
          <p:cNvSpPr txBox="1"/>
          <p:nvPr>
            <p:ph type="title"/>
          </p:nvPr>
        </p:nvSpPr>
        <p:spPr>
          <a:xfrm>
            <a:off x="342900" y="342900"/>
            <a:ext cx="3195000" cy="1589400"/>
          </a:xfrm>
          <a:prstGeom prst="rect">
            <a:avLst/>
          </a:prstGeom>
        </p:spPr>
        <p:txBody>
          <a:bodyPr anchorCtr="0" anchor="t" bIns="0" lIns="0" spcFirstLastPara="1" rIns="0" wrap="square" tIns="0">
            <a:sp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65" name="Google Shape;265;p5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p:cSld name="SECTION_HEADER_1">
    <p:bg>
      <p:bgPr>
        <a:gradFill>
          <a:gsLst>
            <a:gs pos="0">
              <a:srgbClr val="22DBC8"/>
            </a:gs>
            <a:gs pos="100000">
              <a:srgbClr val="D4F9F5"/>
            </a:gs>
          </a:gsLst>
          <a:lin ang="8100019" scaled="0"/>
        </a:gradFill>
      </p:bgPr>
    </p:bg>
    <p:spTree>
      <p:nvGrpSpPr>
        <p:cNvPr id="266" name="Shape 266"/>
        <p:cNvGrpSpPr/>
        <p:nvPr/>
      </p:nvGrpSpPr>
      <p:grpSpPr>
        <a:xfrm>
          <a:off x="0" y="0"/>
          <a:ext cx="0" cy="0"/>
          <a:chOff x="0" y="0"/>
          <a:chExt cx="0" cy="0"/>
        </a:xfrm>
      </p:grpSpPr>
      <p:sp>
        <p:nvSpPr>
          <p:cNvPr id="267" name="Google Shape;267;p54"/>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68" name="Google Shape;268;p54"/>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69" name="Google Shape;269;p54"/>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270" name="Google Shape;270;p54"/>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1" name="Google Shape;271;p54"/>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2" name="Google Shape;272;p54"/>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p:cSld name="SECTION_HEADER_1_1">
    <p:bg>
      <p:bgPr>
        <a:gradFill>
          <a:gsLst>
            <a:gs pos="0">
              <a:srgbClr val="E9EEFF"/>
            </a:gs>
            <a:gs pos="100000">
              <a:srgbClr val="AFC1FF"/>
            </a:gs>
          </a:gsLst>
          <a:lin ang="18900044" scaled="0"/>
        </a:gradFill>
      </p:bgPr>
    </p:bg>
    <p:spTree>
      <p:nvGrpSpPr>
        <p:cNvPr id="273" name="Shape 273"/>
        <p:cNvGrpSpPr/>
        <p:nvPr/>
      </p:nvGrpSpPr>
      <p:grpSpPr>
        <a:xfrm>
          <a:off x="0" y="0"/>
          <a:ext cx="0" cy="0"/>
          <a:chOff x="0" y="0"/>
          <a:chExt cx="0" cy="0"/>
        </a:xfrm>
      </p:grpSpPr>
      <p:sp>
        <p:nvSpPr>
          <p:cNvPr id="274" name="Google Shape;274;p55"/>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5" name="Google Shape;275;p55"/>
          <p:cNvSpPr/>
          <p:nvPr/>
        </p:nvSpPr>
        <p:spPr>
          <a:xfrm flipH="1">
            <a:off x="-3394575" y="1744200"/>
            <a:ext cx="6786600" cy="6788100"/>
          </a:xfrm>
          <a:prstGeom prst="pie">
            <a:avLst>
              <a:gd fmla="val 10795191" name="adj1"/>
              <a:gd fmla="val 16200000" name="adj2"/>
            </a:avLst>
          </a:prstGeom>
          <a:solidFill>
            <a:srgbClr val="5159F6">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6" name="Google Shape;276;p55"/>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77" name="Google Shape;277;p55"/>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278" name="Google Shape;278;p55"/>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9" name="Google Shape;279;p5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1">
  <p:cSld name="SECTION_HEADER_1_1_1">
    <p:bg>
      <p:bgPr>
        <a:gradFill>
          <a:gsLst>
            <a:gs pos="0">
              <a:srgbClr val="F5F6F8"/>
            </a:gs>
            <a:gs pos="100000">
              <a:srgbClr val="DADADA"/>
            </a:gs>
          </a:gsLst>
          <a:lin ang="18900044" scaled="0"/>
        </a:gradFill>
      </p:bgPr>
    </p:bg>
    <p:spTree>
      <p:nvGrpSpPr>
        <p:cNvPr id="280" name="Shape 280"/>
        <p:cNvGrpSpPr/>
        <p:nvPr/>
      </p:nvGrpSpPr>
      <p:grpSpPr>
        <a:xfrm>
          <a:off x="0" y="0"/>
          <a:ext cx="0" cy="0"/>
          <a:chOff x="0" y="0"/>
          <a:chExt cx="0" cy="0"/>
        </a:xfrm>
      </p:grpSpPr>
      <p:sp>
        <p:nvSpPr>
          <p:cNvPr id="281" name="Google Shape;281;p56"/>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82" name="Google Shape;282;p56"/>
          <p:cNvSpPr/>
          <p:nvPr/>
        </p:nvSpPr>
        <p:spPr>
          <a:xfrm flipH="1">
            <a:off x="-3394575" y="1744200"/>
            <a:ext cx="6786600" cy="6788100"/>
          </a:xfrm>
          <a:prstGeom prst="pie">
            <a:avLst>
              <a:gd fmla="val 10795191" name="adj1"/>
              <a:gd fmla="val 16200000" name="adj2"/>
            </a:avLst>
          </a:prstGeom>
          <a:solidFill>
            <a:srgbClr val="111010">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83" name="Google Shape;283;p56"/>
          <p:cNvSpPr/>
          <p:nvPr/>
        </p:nvSpPr>
        <p:spPr>
          <a:xfrm flipH="1" rot="10800000">
            <a:off x="7772150" y="-1347750"/>
            <a:ext cx="2705400" cy="2706000"/>
          </a:xfrm>
          <a:prstGeom prst="pie">
            <a:avLst>
              <a:gd fmla="val 10795191" name="adj1"/>
              <a:gd fmla="val 16200000" name="adj2"/>
            </a:avLst>
          </a:prstGeom>
          <a:solidFill>
            <a:srgbClr val="F5F6F8">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84" name="Google Shape;284;p56"/>
          <p:cNvPicPr preferRelativeResize="0"/>
          <p:nvPr/>
        </p:nvPicPr>
        <p:blipFill>
          <a:blip r:embed="rId2">
            <a:alphaModFix/>
          </a:blip>
          <a:stretch>
            <a:fillRect/>
          </a:stretch>
        </p:blipFill>
        <p:spPr>
          <a:xfrm>
            <a:off x="205220" y="45027"/>
            <a:ext cx="8868700" cy="4771007"/>
          </a:xfrm>
          <a:prstGeom prst="rect">
            <a:avLst/>
          </a:prstGeom>
          <a:noFill/>
          <a:ln>
            <a:noFill/>
          </a:ln>
        </p:spPr>
      </p:pic>
      <p:sp>
        <p:nvSpPr>
          <p:cNvPr id="285" name="Google Shape;285;p56"/>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6" name="Google Shape;286;p5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1">
  <p:cSld name="SECTION_HEADER_1_3">
    <p:bg>
      <p:bgPr>
        <a:gradFill>
          <a:gsLst>
            <a:gs pos="0">
              <a:srgbClr val="22DBC8"/>
            </a:gs>
            <a:gs pos="100000">
              <a:srgbClr val="D4F9F5"/>
            </a:gs>
          </a:gsLst>
          <a:lin ang="8100019" scaled="0"/>
        </a:gradFill>
      </p:bgPr>
    </p:bg>
    <p:spTree>
      <p:nvGrpSpPr>
        <p:cNvPr id="287" name="Shape 287"/>
        <p:cNvGrpSpPr/>
        <p:nvPr/>
      </p:nvGrpSpPr>
      <p:grpSpPr>
        <a:xfrm>
          <a:off x="0" y="0"/>
          <a:ext cx="0" cy="0"/>
          <a:chOff x="0" y="0"/>
          <a:chExt cx="0" cy="0"/>
        </a:xfrm>
      </p:grpSpPr>
      <p:sp>
        <p:nvSpPr>
          <p:cNvPr id="288" name="Google Shape;288;p57"/>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89" name="Google Shape;289;p57"/>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90" name="Google Shape;290;p57"/>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291" name="Google Shape;291;p5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2" name="Google Shape;292;p57"/>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93" name="Google Shape;293;p57"/>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2">
  <p:cSld name="SECTION_HEADER_1_1_2">
    <p:bg>
      <p:bgPr>
        <a:gradFill>
          <a:gsLst>
            <a:gs pos="0">
              <a:srgbClr val="E9EEFF"/>
            </a:gs>
            <a:gs pos="100000">
              <a:srgbClr val="AFC1FF"/>
            </a:gs>
          </a:gsLst>
          <a:lin ang="18900044" scaled="0"/>
        </a:gradFill>
      </p:bgPr>
    </p:bg>
    <p:spTree>
      <p:nvGrpSpPr>
        <p:cNvPr id="294" name="Shape 294"/>
        <p:cNvGrpSpPr/>
        <p:nvPr/>
      </p:nvGrpSpPr>
      <p:grpSpPr>
        <a:xfrm>
          <a:off x="0" y="0"/>
          <a:ext cx="0" cy="0"/>
          <a:chOff x="0" y="0"/>
          <a:chExt cx="0" cy="0"/>
        </a:xfrm>
      </p:grpSpPr>
      <p:sp>
        <p:nvSpPr>
          <p:cNvPr id="295" name="Google Shape;295;p58"/>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96" name="Google Shape;296;p58"/>
          <p:cNvSpPr/>
          <p:nvPr/>
        </p:nvSpPr>
        <p:spPr>
          <a:xfrm flipH="1">
            <a:off x="-3394575" y="1744200"/>
            <a:ext cx="6786600" cy="6788100"/>
          </a:xfrm>
          <a:prstGeom prst="pie">
            <a:avLst>
              <a:gd fmla="val 10795191" name="adj1"/>
              <a:gd fmla="val 16200000" name="adj2"/>
            </a:avLst>
          </a:prstGeom>
          <a:solidFill>
            <a:srgbClr val="5159F6">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97" name="Google Shape;297;p58"/>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98" name="Google Shape;298;p58"/>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299" name="Google Shape;299;p58"/>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3">
  <p:cSld name="SECTION_HEADER_1_1_1_2">
    <p:bg>
      <p:bgPr>
        <a:gradFill>
          <a:gsLst>
            <a:gs pos="0">
              <a:srgbClr val="F5F6F8"/>
            </a:gs>
            <a:gs pos="100000">
              <a:srgbClr val="DADADA"/>
            </a:gs>
          </a:gsLst>
          <a:lin ang="18900044" scaled="0"/>
        </a:gradFill>
      </p:bgPr>
    </p:bg>
    <p:spTree>
      <p:nvGrpSpPr>
        <p:cNvPr id="300" name="Shape 300"/>
        <p:cNvGrpSpPr/>
        <p:nvPr/>
      </p:nvGrpSpPr>
      <p:grpSpPr>
        <a:xfrm>
          <a:off x="0" y="0"/>
          <a:ext cx="0" cy="0"/>
          <a:chOff x="0" y="0"/>
          <a:chExt cx="0" cy="0"/>
        </a:xfrm>
      </p:grpSpPr>
      <p:sp>
        <p:nvSpPr>
          <p:cNvPr id="301" name="Google Shape;301;p59"/>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02" name="Google Shape;302;p59"/>
          <p:cNvSpPr/>
          <p:nvPr/>
        </p:nvSpPr>
        <p:spPr>
          <a:xfrm flipH="1">
            <a:off x="-3394575" y="1744200"/>
            <a:ext cx="6786600" cy="6788100"/>
          </a:xfrm>
          <a:prstGeom prst="pie">
            <a:avLst>
              <a:gd fmla="val 10795191" name="adj1"/>
              <a:gd fmla="val 16200000" name="adj2"/>
            </a:avLst>
          </a:prstGeom>
          <a:solidFill>
            <a:srgbClr val="111010">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03" name="Google Shape;303;p59"/>
          <p:cNvSpPr/>
          <p:nvPr/>
        </p:nvSpPr>
        <p:spPr>
          <a:xfrm flipH="1" rot="10800000">
            <a:off x="7772150" y="-1347750"/>
            <a:ext cx="2705400" cy="2706000"/>
          </a:xfrm>
          <a:prstGeom prst="pie">
            <a:avLst>
              <a:gd fmla="val 10795191" name="adj1"/>
              <a:gd fmla="val 16200000" name="adj2"/>
            </a:avLst>
          </a:prstGeom>
          <a:solidFill>
            <a:srgbClr val="F5F6F8">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04" name="Google Shape;304;p59"/>
          <p:cNvPicPr preferRelativeResize="0"/>
          <p:nvPr/>
        </p:nvPicPr>
        <p:blipFill>
          <a:blip r:embed="rId2">
            <a:alphaModFix/>
          </a:blip>
          <a:stretch>
            <a:fillRect/>
          </a:stretch>
        </p:blipFill>
        <p:spPr>
          <a:xfrm>
            <a:off x="205220" y="45027"/>
            <a:ext cx="8868700" cy="4771007"/>
          </a:xfrm>
          <a:prstGeom prst="rect">
            <a:avLst/>
          </a:prstGeom>
          <a:noFill/>
          <a:ln>
            <a:noFill/>
          </a:ln>
        </p:spPr>
      </p:pic>
      <p:sp>
        <p:nvSpPr>
          <p:cNvPr id="305" name="Google Shape;305;p59"/>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1 1">
  <p:cSld name="SECTION_HEADER_1_1_1_1">
    <p:bg>
      <p:bgPr>
        <a:gradFill>
          <a:gsLst>
            <a:gs pos="0">
              <a:srgbClr val="F5F6F8"/>
            </a:gs>
            <a:gs pos="100000">
              <a:srgbClr val="DADADA"/>
            </a:gs>
          </a:gsLst>
          <a:lin ang="18900044" scaled="0"/>
        </a:gradFill>
      </p:bgPr>
    </p:bg>
    <p:spTree>
      <p:nvGrpSpPr>
        <p:cNvPr id="306" name="Shape 306"/>
        <p:cNvGrpSpPr/>
        <p:nvPr/>
      </p:nvGrpSpPr>
      <p:grpSpPr>
        <a:xfrm>
          <a:off x="0" y="0"/>
          <a:ext cx="0" cy="0"/>
          <a:chOff x="0" y="0"/>
          <a:chExt cx="0" cy="0"/>
        </a:xfrm>
      </p:grpSpPr>
      <p:pic>
        <p:nvPicPr>
          <p:cNvPr id="307" name="Google Shape;307;p60"/>
          <p:cNvPicPr preferRelativeResize="0"/>
          <p:nvPr/>
        </p:nvPicPr>
        <p:blipFill>
          <a:blip r:embed="rId2">
            <a:alphaModFix/>
          </a:blip>
          <a:stretch>
            <a:fillRect/>
          </a:stretch>
        </p:blipFill>
        <p:spPr>
          <a:xfrm flipH="1">
            <a:off x="52820" y="45027"/>
            <a:ext cx="8868700" cy="4771007"/>
          </a:xfrm>
          <a:prstGeom prst="rect">
            <a:avLst/>
          </a:prstGeom>
          <a:noFill/>
          <a:ln>
            <a:noFill/>
          </a:ln>
        </p:spPr>
      </p:pic>
      <p:sp>
        <p:nvSpPr>
          <p:cNvPr id="308" name="Google Shape;308;p60"/>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9" name="Google Shape;309;p6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310" name="Shape 310"/>
        <p:cNvGrpSpPr/>
        <p:nvPr/>
      </p:nvGrpSpPr>
      <p:grpSpPr>
        <a:xfrm>
          <a:off x="0" y="0"/>
          <a:ext cx="0" cy="0"/>
          <a:chOff x="0" y="0"/>
          <a:chExt cx="0" cy="0"/>
        </a:xfrm>
      </p:grpSpPr>
      <p:sp>
        <p:nvSpPr>
          <p:cNvPr id="311" name="Google Shape;311;p61"/>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61"/>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13" name="Google Shape;313;p6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4" name="Google Shape;314;p61"/>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p:cSld name="SECTION_HEADER_1">
    <p:bg>
      <p:bgPr>
        <a:gradFill>
          <a:gsLst>
            <a:gs pos="0">
              <a:srgbClr val="22DBC8"/>
            </a:gs>
            <a:gs pos="100000">
              <a:srgbClr val="D4F9F5"/>
            </a:gs>
          </a:gsLst>
          <a:lin ang="8100019" scaled="0"/>
        </a:gradFill>
      </p:bgPr>
    </p:bg>
    <p:spTree>
      <p:nvGrpSpPr>
        <p:cNvPr id="33" name="Shape 33"/>
        <p:cNvGrpSpPr/>
        <p:nvPr/>
      </p:nvGrpSpPr>
      <p:grpSpPr>
        <a:xfrm>
          <a:off x="0" y="0"/>
          <a:ext cx="0" cy="0"/>
          <a:chOff x="0" y="0"/>
          <a:chExt cx="0" cy="0"/>
        </a:xfrm>
      </p:grpSpPr>
      <p:sp>
        <p:nvSpPr>
          <p:cNvPr id="34" name="Google Shape;34;p7"/>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5" name="Google Shape;35;p7"/>
          <p:cNvSpPr/>
          <p:nvPr/>
        </p:nvSpPr>
        <p:spPr>
          <a:xfrm flipH="1">
            <a:off x="-3394575" y="1744200"/>
            <a:ext cx="6786600" cy="6788100"/>
          </a:xfrm>
          <a:prstGeom prst="pie">
            <a:avLst>
              <a:gd fmla="val 10795191" name="adj1"/>
              <a:gd fmla="val 16200000" name="adj2"/>
            </a:avLst>
          </a:prstGeom>
          <a:solidFill>
            <a:srgbClr val="67EADD">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6" name="Google Shape;36;p7"/>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37" name="Google Shape;37;p7"/>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8" name="Google Shape;38;p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7"/>
          <p:cNvSpPr/>
          <p:nvPr/>
        </p:nvSpPr>
        <p:spPr>
          <a:xfrm flipH="1" rot="10800000">
            <a:off x="7772150" y="-1347750"/>
            <a:ext cx="2705400" cy="2706000"/>
          </a:xfrm>
          <a:prstGeom prst="pie">
            <a:avLst>
              <a:gd fmla="val 10795191" name="adj1"/>
              <a:gd fmla="val 16200000" name="adj2"/>
            </a:avLst>
          </a:prstGeom>
          <a:solidFill>
            <a:srgbClr val="F5F6F8">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0" name="Google Shape;40;p7"/>
          <p:cNvSpPr/>
          <p:nvPr/>
        </p:nvSpPr>
        <p:spPr>
          <a:xfrm rot="2911843">
            <a:off x="-933525" y="3423985"/>
            <a:ext cx="3406731" cy="3406731"/>
          </a:xfrm>
          <a:prstGeom prst="blockArc">
            <a:avLst>
              <a:gd fmla="val 11366548" name="adj1"/>
              <a:gd fmla="val 18696115" name="adj2"/>
              <a:gd fmla="val 6375" name="adj3"/>
            </a:avLst>
          </a:prstGeom>
          <a:solidFill>
            <a:srgbClr val="FFFFFF">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15" name="Shape 315"/>
        <p:cNvGrpSpPr/>
        <p:nvPr/>
      </p:nvGrpSpPr>
      <p:grpSpPr>
        <a:xfrm>
          <a:off x="0" y="0"/>
          <a:ext cx="0" cy="0"/>
          <a:chOff x="0" y="0"/>
          <a:chExt cx="0" cy="0"/>
        </a:xfrm>
      </p:grpSpPr>
      <p:sp>
        <p:nvSpPr>
          <p:cNvPr id="316" name="Google Shape;316;p62"/>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7" name="Google Shape;317;p62"/>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18" name="Google Shape;318;p6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9" name="Google Shape;319;p62"/>
          <p:cNvPicPr preferRelativeResize="0"/>
          <p:nvPr/>
        </p:nvPicPr>
        <p:blipFill>
          <a:blip r:embed="rId2">
            <a:alphaModFix/>
          </a:blip>
          <a:stretch>
            <a:fillRect/>
          </a:stretch>
        </p:blipFill>
        <p:spPr>
          <a:xfrm>
            <a:off x="542450" y="4940579"/>
            <a:ext cx="8202169" cy="9043"/>
          </a:xfrm>
          <a:prstGeom prst="rect">
            <a:avLst/>
          </a:prstGeom>
          <a:noFill/>
          <a:ln>
            <a:noFill/>
          </a:ln>
        </p:spPr>
      </p:pic>
      <p:pic>
        <p:nvPicPr>
          <p:cNvPr id="320" name="Google Shape;320;p62"/>
          <p:cNvPicPr preferRelativeResize="0"/>
          <p:nvPr/>
        </p:nvPicPr>
        <p:blipFill rotWithShape="1">
          <a:blip r:embed="rId3">
            <a:alphaModFix/>
          </a:blip>
          <a:srcRect b="0" l="4306" r="0" t="0"/>
          <a:stretch/>
        </p:blipFill>
        <p:spPr>
          <a:xfrm>
            <a:off x="0" y="-5075"/>
            <a:ext cx="9143998" cy="5143501"/>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2_1">
    <p:bg>
      <p:bgPr>
        <a:gradFill>
          <a:gsLst>
            <a:gs pos="0">
              <a:srgbClr val="CED9FF">
                <a:alpha val="30196"/>
              </a:srgbClr>
            </a:gs>
            <a:gs pos="100000">
              <a:schemeClr val="lt1"/>
            </a:gs>
          </a:gsLst>
          <a:lin ang="18900044" scaled="0"/>
        </a:gradFill>
      </p:bgPr>
    </p:bg>
    <p:spTree>
      <p:nvGrpSpPr>
        <p:cNvPr id="321" name="Shape 321"/>
        <p:cNvGrpSpPr/>
        <p:nvPr/>
      </p:nvGrpSpPr>
      <p:grpSpPr>
        <a:xfrm>
          <a:off x="0" y="0"/>
          <a:ext cx="0" cy="0"/>
          <a:chOff x="0" y="0"/>
          <a:chExt cx="0" cy="0"/>
        </a:xfrm>
      </p:grpSpPr>
      <p:sp>
        <p:nvSpPr>
          <p:cNvPr id="322" name="Google Shape;322;p63"/>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3" name="Google Shape;323;p63"/>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24" name="Google Shape;324;p6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5" name="Google Shape;325;p63"/>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2_1_1">
    <p:bg>
      <p:bgPr>
        <a:gradFill>
          <a:gsLst>
            <a:gs pos="0">
              <a:srgbClr val="B3FEF7">
                <a:alpha val="30196"/>
              </a:srgbClr>
            </a:gs>
            <a:gs pos="100000">
              <a:schemeClr val="lt1"/>
            </a:gs>
          </a:gsLst>
          <a:lin ang="18900044" scaled="0"/>
        </a:gradFill>
      </p:bgPr>
    </p:bg>
    <p:spTree>
      <p:nvGrpSpPr>
        <p:cNvPr id="326" name="Shape 326"/>
        <p:cNvGrpSpPr/>
        <p:nvPr/>
      </p:nvGrpSpPr>
      <p:grpSpPr>
        <a:xfrm>
          <a:off x="0" y="0"/>
          <a:ext cx="0" cy="0"/>
          <a:chOff x="0" y="0"/>
          <a:chExt cx="0" cy="0"/>
        </a:xfrm>
      </p:grpSpPr>
      <p:sp>
        <p:nvSpPr>
          <p:cNvPr id="327" name="Google Shape;327;p64"/>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8" name="Google Shape;328;p64"/>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23850" lvl="0" marL="457200">
              <a:spcBef>
                <a:spcPts val="0"/>
              </a:spcBef>
              <a:spcAft>
                <a:spcPts val="0"/>
              </a:spcAft>
              <a:buSzPts val="1500"/>
              <a:buChar char="●"/>
              <a:defRPr sz="15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329" name="Google Shape;329;p64"/>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30" name="Google Shape;330;p64"/>
          <p:cNvPicPr preferRelativeResize="0"/>
          <p:nvPr/>
        </p:nvPicPr>
        <p:blipFill>
          <a:blip r:embed="rId2">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1">
    <p:spTree>
      <p:nvGrpSpPr>
        <p:cNvPr id="331" name="Shape 331"/>
        <p:cNvGrpSpPr/>
        <p:nvPr/>
      </p:nvGrpSpPr>
      <p:grpSpPr>
        <a:xfrm>
          <a:off x="0" y="0"/>
          <a:ext cx="0" cy="0"/>
          <a:chOff x="0" y="0"/>
          <a:chExt cx="0" cy="0"/>
        </a:xfrm>
      </p:grpSpPr>
      <p:sp>
        <p:nvSpPr>
          <p:cNvPr id="332" name="Google Shape;332;p65"/>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3" name="Google Shape;333;p65"/>
          <p:cNvSpPr txBox="1"/>
          <p:nvPr>
            <p:ph idx="1" type="body"/>
          </p:nvPr>
        </p:nvSpPr>
        <p:spPr>
          <a:xfrm>
            <a:off x="342900" y="1050350"/>
            <a:ext cx="8520600" cy="34164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4" name="Google Shape;334;p65"/>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66"/>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7" name="Google Shape;337;p66"/>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38" name="Google Shape;338;p66"/>
          <p:cNvPicPr preferRelativeResize="0"/>
          <p:nvPr/>
        </p:nvPicPr>
        <p:blipFill>
          <a:blip r:embed="rId3">
            <a:alphaModFix/>
          </a:blip>
          <a:stretch>
            <a:fillRect/>
          </a:stretch>
        </p:blipFill>
        <p:spPr>
          <a:xfrm>
            <a:off x="542450" y="4940579"/>
            <a:ext cx="8202169" cy="904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9" name="Shape 339"/>
        <p:cNvGrpSpPr/>
        <p:nvPr/>
      </p:nvGrpSpPr>
      <p:grpSpPr>
        <a:xfrm>
          <a:off x="0" y="0"/>
          <a:ext cx="0" cy="0"/>
          <a:chOff x="0" y="0"/>
          <a:chExt cx="0" cy="0"/>
        </a:xfrm>
      </p:grpSpPr>
      <p:sp>
        <p:nvSpPr>
          <p:cNvPr id="340" name="Google Shape;340;p67"/>
          <p:cNvSpPr txBox="1"/>
          <p:nvPr>
            <p:ph type="title"/>
          </p:nvPr>
        </p:nvSpPr>
        <p:spPr>
          <a:xfrm>
            <a:off x="342900" y="342900"/>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1" name="Google Shape;341;p67"/>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2" name="Shape 342"/>
        <p:cNvGrpSpPr/>
        <p:nvPr/>
      </p:nvGrpSpPr>
      <p:grpSpPr>
        <a:xfrm>
          <a:off x="0" y="0"/>
          <a:ext cx="0" cy="0"/>
          <a:chOff x="0" y="0"/>
          <a:chExt cx="0" cy="0"/>
        </a:xfrm>
      </p:grpSpPr>
      <p:sp>
        <p:nvSpPr>
          <p:cNvPr id="343" name="Google Shape;343;p68"/>
          <p:cNvSpPr txBox="1"/>
          <p:nvPr>
            <p:ph type="title"/>
          </p:nvPr>
        </p:nvSpPr>
        <p:spPr>
          <a:xfrm>
            <a:off x="311700" y="555600"/>
            <a:ext cx="2808000" cy="7557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4" name="Google Shape;344;p68"/>
          <p:cNvSpPr txBox="1"/>
          <p:nvPr>
            <p:ph idx="1" type="body"/>
          </p:nvPr>
        </p:nvSpPr>
        <p:spPr>
          <a:xfrm>
            <a:off x="311700" y="1389600"/>
            <a:ext cx="2808000" cy="3179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5" name="Google Shape;345;p68"/>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6" name="Shape 346"/>
        <p:cNvGrpSpPr/>
        <p:nvPr/>
      </p:nvGrpSpPr>
      <p:grpSpPr>
        <a:xfrm>
          <a:off x="0" y="0"/>
          <a:ext cx="0" cy="0"/>
          <a:chOff x="0" y="0"/>
          <a:chExt cx="0" cy="0"/>
        </a:xfrm>
      </p:grpSpPr>
      <p:sp>
        <p:nvSpPr>
          <p:cNvPr id="347" name="Google Shape;347;p69"/>
          <p:cNvSpPr txBox="1"/>
          <p:nvPr>
            <p:ph type="title"/>
          </p:nvPr>
        </p:nvSpPr>
        <p:spPr>
          <a:xfrm>
            <a:off x="490250" y="450150"/>
            <a:ext cx="6367800" cy="4090800"/>
          </a:xfrm>
          <a:prstGeom prst="rect">
            <a:avLst/>
          </a:prstGeom>
        </p:spPr>
        <p:txBody>
          <a:bodyPr anchorCtr="0" anchor="ctr" bIns="0" lIns="0" spcFirstLastPara="1" rIns="0" wrap="square" tIns="0">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8" name="Google Shape;348;p69"/>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9" name="Shape 349"/>
        <p:cNvGrpSpPr/>
        <p:nvPr/>
      </p:nvGrpSpPr>
      <p:grpSpPr>
        <a:xfrm>
          <a:off x="0" y="0"/>
          <a:ext cx="0" cy="0"/>
          <a:chOff x="0" y="0"/>
          <a:chExt cx="0" cy="0"/>
        </a:xfrm>
      </p:grpSpPr>
      <p:sp>
        <p:nvSpPr>
          <p:cNvPr id="350" name="Google Shape;350;p7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0"/>
          <p:cNvSpPr txBox="1"/>
          <p:nvPr>
            <p:ph type="title"/>
          </p:nvPr>
        </p:nvSpPr>
        <p:spPr>
          <a:xfrm>
            <a:off x="265500" y="1233175"/>
            <a:ext cx="4045200" cy="1482300"/>
          </a:xfrm>
          <a:prstGeom prst="rect">
            <a:avLst/>
          </a:prstGeom>
        </p:spPr>
        <p:txBody>
          <a:bodyPr anchorCtr="0" anchor="b" bIns="0" lIns="0" spcFirstLastPara="1" rIns="0" wrap="square" tIns="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2" name="Google Shape;352;p70"/>
          <p:cNvSpPr txBox="1"/>
          <p:nvPr>
            <p:ph idx="1" type="subTitle"/>
          </p:nvPr>
        </p:nvSpPr>
        <p:spPr>
          <a:xfrm>
            <a:off x="265500" y="2803075"/>
            <a:ext cx="4045200" cy="1235100"/>
          </a:xfrm>
          <a:prstGeom prst="rect">
            <a:avLst/>
          </a:prstGeom>
        </p:spPr>
        <p:txBody>
          <a:bodyPr anchorCtr="0" anchor="t" bIns="0" lIns="0" spcFirstLastPara="1" rIns="0" wrap="square" tIns="0">
            <a:sp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3" name="Google Shape;353;p70"/>
          <p:cNvSpPr txBox="1"/>
          <p:nvPr>
            <p:ph idx="2" type="body"/>
          </p:nvPr>
        </p:nvSpPr>
        <p:spPr>
          <a:xfrm>
            <a:off x="4939500" y="724075"/>
            <a:ext cx="3837000" cy="3695100"/>
          </a:xfrm>
          <a:prstGeom prst="rect">
            <a:avLst/>
          </a:prstGeom>
        </p:spPr>
        <p:txBody>
          <a:bodyPr anchorCtr="0" anchor="ctr"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4" name="Google Shape;354;p7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5" name="Shape 355"/>
        <p:cNvGrpSpPr/>
        <p:nvPr/>
      </p:nvGrpSpPr>
      <p:grpSpPr>
        <a:xfrm>
          <a:off x="0" y="0"/>
          <a:ext cx="0" cy="0"/>
          <a:chOff x="0" y="0"/>
          <a:chExt cx="0" cy="0"/>
        </a:xfrm>
      </p:grpSpPr>
      <p:sp>
        <p:nvSpPr>
          <p:cNvPr id="356" name="Google Shape;356;p71"/>
          <p:cNvSpPr txBox="1"/>
          <p:nvPr>
            <p:ph idx="1" type="body"/>
          </p:nvPr>
        </p:nvSpPr>
        <p:spPr>
          <a:xfrm>
            <a:off x="311700" y="4230575"/>
            <a:ext cx="5998800" cy="605100"/>
          </a:xfrm>
          <a:prstGeom prst="rect">
            <a:avLst/>
          </a:prstGeom>
        </p:spPr>
        <p:txBody>
          <a:bodyPr anchorCtr="0" anchor="ctr" bIns="0" lIns="0" spcFirstLastPara="1" rIns="0" wrap="square" tIns="0">
            <a:spAutoFit/>
          </a:bodyPr>
          <a:lstStyle>
            <a:lvl1pPr indent="-228600" lvl="0" marL="457200">
              <a:lnSpc>
                <a:spcPct val="100000"/>
              </a:lnSpc>
              <a:spcBef>
                <a:spcPts val="0"/>
              </a:spcBef>
              <a:spcAft>
                <a:spcPts val="0"/>
              </a:spcAft>
              <a:buSzPts val="1800"/>
              <a:buNone/>
              <a:defRPr/>
            </a:lvl1pPr>
          </a:lstStyle>
          <a:p/>
        </p:txBody>
      </p:sp>
      <p:sp>
        <p:nvSpPr>
          <p:cNvPr id="357" name="Google Shape;357;p71"/>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p:cSld name="SECTION_HEADER_1_1">
    <p:bg>
      <p:bgPr>
        <a:gradFill>
          <a:gsLst>
            <a:gs pos="0">
              <a:srgbClr val="E9EEFF"/>
            </a:gs>
            <a:gs pos="100000">
              <a:srgbClr val="AFC1FF"/>
            </a:gs>
          </a:gsLst>
          <a:lin ang="18900044" scaled="0"/>
        </a:gradFill>
      </p:bgPr>
    </p:bg>
    <p:spTree>
      <p:nvGrpSpPr>
        <p:cNvPr id="41" name="Shape 41"/>
        <p:cNvGrpSpPr/>
        <p:nvPr/>
      </p:nvGrpSpPr>
      <p:grpSpPr>
        <a:xfrm>
          <a:off x="0" y="0"/>
          <a:ext cx="0" cy="0"/>
          <a:chOff x="0" y="0"/>
          <a:chExt cx="0" cy="0"/>
        </a:xfrm>
      </p:grpSpPr>
      <p:sp>
        <p:nvSpPr>
          <p:cNvPr id="42" name="Google Shape;42;p8"/>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 name="Google Shape;43;p8"/>
          <p:cNvSpPr/>
          <p:nvPr/>
        </p:nvSpPr>
        <p:spPr>
          <a:xfrm flipH="1">
            <a:off x="-3394575" y="1744200"/>
            <a:ext cx="6786600" cy="6788100"/>
          </a:xfrm>
          <a:prstGeom prst="pie">
            <a:avLst>
              <a:gd fmla="val 10795191" name="adj1"/>
              <a:gd fmla="val 16200000" name="adj2"/>
            </a:avLst>
          </a:prstGeom>
          <a:solidFill>
            <a:srgbClr val="5159F6">
              <a:alpha val="1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4" name="Google Shape;44;p8"/>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5" name="Google Shape;45;p8"/>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46" name="Google Shape;46;p8"/>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 name="Google Shape;47;p8"/>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8" name="Shape 358"/>
        <p:cNvGrpSpPr/>
        <p:nvPr/>
      </p:nvGrpSpPr>
      <p:grpSpPr>
        <a:xfrm>
          <a:off x="0" y="0"/>
          <a:ext cx="0" cy="0"/>
          <a:chOff x="0" y="0"/>
          <a:chExt cx="0" cy="0"/>
        </a:xfrm>
      </p:grpSpPr>
      <p:sp>
        <p:nvSpPr>
          <p:cNvPr id="359" name="Google Shape;359;p72"/>
          <p:cNvSpPr txBox="1"/>
          <p:nvPr>
            <p:ph hasCustomPrompt="1" type="title"/>
          </p:nvPr>
        </p:nvSpPr>
        <p:spPr>
          <a:xfrm>
            <a:off x="311700" y="1106125"/>
            <a:ext cx="8520600" cy="1963500"/>
          </a:xfrm>
          <a:prstGeom prst="rect">
            <a:avLst/>
          </a:prstGeom>
        </p:spPr>
        <p:txBody>
          <a:bodyPr anchorCtr="0" anchor="b" bIns="0" lIns="0" spcFirstLastPara="1" rIns="0" wrap="square" tIns="0">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0" name="Google Shape;360;p72"/>
          <p:cNvSpPr txBox="1"/>
          <p:nvPr>
            <p:ph idx="1" type="body"/>
          </p:nvPr>
        </p:nvSpPr>
        <p:spPr>
          <a:xfrm>
            <a:off x="311700" y="3152225"/>
            <a:ext cx="8520600" cy="1300800"/>
          </a:xfrm>
          <a:prstGeom prst="rect">
            <a:avLst/>
          </a:prstGeom>
        </p:spPr>
        <p:txBody>
          <a:bodyPr anchorCtr="0" anchor="t" bIns="0" lIns="0" spcFirstLastPara="1" rIns="0" wrap="square" tIns="0">
            <a:sp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61" name="Google Shape;361;p72"/>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2" name="Shape 362"/>
        <p:cNvGrpSpPr/>
        <p:nvPr/>
      </p:nvGrpSpPr>
      <p:grpSpPr>
        <a:xfrm>
          <a:off x="0" y="0"/>
          <a:ext cx="0" cy="0"/>
          <a:chOff x="0" y="0"/>
          <a:chExt cx="0" cy="0"/>
        </a:xfrm>
      </p:grpSpPr>
      <p:sp>
        <p:nvSpPr>
          <p:cNvPr id="363" name="Google Shape;363;p73"/>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2">
    <p:spTree>
      <p:nvGrpSpPr>
        <p:cNvPr id="364" name="Shape 364"/>
        <p:cNvGrpSpPr/>
        <p:nvPr/>
      </p:nvGrpSpPr>
      <p:grpSpPr>
        <a:xfrm>
          <a:off x="0" y="0"/>
          <a:ext cx="0" cy="0"/>
          <a:chOff x="0" y="0"/>
          <a:chExt cx="0" cy="0"/>
        </a:xfrm>
      </p:grpSpPr>
      <p:pic>
        <p:nvPicPr>
          <p:cNvPr id="365" name="Google Shape;365;p74"/>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366" name="Shape 366"/>
        <p:cNvGrpSpPr/>
        <p:nvPr/>
      </p:nvGrpSpPr>
      <p:grpSpPr>
        <a:xfrm>
          <a:off x="0" y="0"/>
          <a:ext cx="0" cy="0"/>
          <a:chOff x="0" y="0"/>
          <a:chExt cx="0" cy="0"/>
        </a:xfrm>
      </p:grpSpPr>
      <p:sp>
        <p:nvSpPr>
          <p:cNvPr id="367" name="Google Shape;367;p75"/>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8" name="Google Shape;368;p75"/>
          <p:cNvSpPr txBox="1"/>
          <p:nvPr>
            <p:ph idx="1" type="body"/>
          </p:nvPr>
        </p:nvSpPr>
        <p:spPr>
          <a:xfrm>
            <a:off x="311700" y="1152475"/>
            <a:ext cx="8520600" cy="3416400"/>
          </a:xfrm>
          <a:prstGeom prst="rect">
            <a:avLst/>
          </a:prstGeom>
        </p:spPr>
        <p:txBody>
          <a:bodyPr anchorCtr="0" anchor="t" bIns="0" lIns="0" spcFirstLastPara="1" rIns="0" wrap="square" tIns="0">
            <a:sp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69" name="Google Shape;369;p75"/>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75"/>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371" name="Google Shape;371;p75"/>
          <p:cNvSpPr txBox="1"/>
          <p:nvPr>
            <p:ph idx="2" type="title"/>
          </p:nvPr>
        </p:nvSpPr>
        <p:spPr>
          <a:xfrm>
            <a:off x="0" y="2673200"/>
            <a:ext cx="8520600" cy="841800"/>
          </a:xfrm>
          <a:prstGeom prst="rect">
            <a:avLst/>
          </a:prstGeom>
        </p:spPr>
        <p:txBody>
          <a:bodyPr anchorCtr="0" anchor="ctr" bIns="91425" lIns="457200" spcFirstLastPara="1" rIns="91425" wrap="square" tIns="91425">
            <a:spAutoFit/>
          </a:bodyPr>
          <a:lstStyle>
            <a:lvl1pPr lvl="0">
              <a:spcBef>
                <a:spcPts val="0"/>
              </a:spcBef>
              <a:spcAft>
                <a:spcPts val="0"/>
              </a:spcAft>
              <a:buClr>
                <a:schemeClr val="lt1"/>
              </a:buClr>
              <a:buSzPts val="7200"/>
              <a:buFont typeface="Poppins Medium"/>
              <a:buNone/>
              <a:defRPr sz="7200">
                <a:solidFill>
                  <a:schemeClr val="lt1"/>
                </a:solidFill>
                <a:latin typeface="Poppins Medium"/>
                <a:ea typeface="Poppins Medium"/>
                <a:cs typeface="Poppins Medium"/>
                <a:sym typeface="Poppins Medium"/>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Light">
  <p:cSld name="TITLE_1_2">
    <p:bg>
      <p:bgPr>
        <a:gradFill>
          <a:gsLst>
            <a:gs pos="0">
              <a:srgbClr val="DDFFFC"/>
            </a:gs>
            <a:gs pos="100000">
              <a:srgbClr val="36DBCB"/>
            </a:gs>
          </a:gsLst>
          <a:lin ang="18900044" scaled="0"/>
        </a:gradFill>
      </p:bgPr>
    </p:bg>
    <p:spTree>
      <p:nvGrpSpPr>
        <p:cNvPr id="372" name="Shape 372"/>
        <p:cNvGrpSpPr/>
        <p:nvPr/>
      </p:nvGrpSpPr>
      <p:grpSpPr>
        <a:xfrm>
          <a:off x="0" y="0"/>
          <a:ext cx="0" cy="0"/>
          <a:chOff x="0" y="0"/>
          <a:chExt cx="0" cy="0"/>
        </a:xfrm>
      </p:grpSpPr>
      <p:pic>
        <p:nvPicPr>
          <p:cNvPr id="373" name="Google Shape;373;p76"/>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pic>
        <p:nvPicPr>
          <p:cNvPr id="374" name="Google Shape;374;p76"/>
          <p:cNvPicPr preferRelativeResize="0"/>
          <p:nvPr/>
        </p:nvPicPr>
        <p:blipFill rotWithShape="1">
          <a:blip r:embed="rId2">
            <a:alphaModFix/>
          </a:blip>
          <a:srcRect b="30182" l="6507" r="0" t="0"/>
          <a:stretch/>
        </p:blipFill>
        <p:spPr>
          <a:xfrm rot="10800000">
            <a:off x="4728600" y="-9926"/>
            <a:ext cx="4415400" cy="3591099"/>
          </a:xfrm>
          <a:prstGeom prst="rect">
            <a:avLst/>
          </a:prstGeom>
          <a:noFill/>
          <a:ln>
            <a:noFill/>
          </a:ln>
        </p:spPr>
      </p:pic>
      <p:sp>
        <p:nvSpPr>
          <p:cNvPr id="375" name="Google Shape;375;p76"/>
          <p:cNvSpPr txBox="1"/>
          <p:nvPr>
            <p:ph type="ctrTitle"/>
          </p:nvPr>
        </p:nvSpPr>
        <p:spPr>
          <a:xfrm>
            <a:off x="387900" y="864400"/>
            <a:ext cx="3621000" cy="20526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76" name="Google Shape;376;p76"/>
          <p:cNvSpPr txBox="1"/>
          <p:nvPr>
            <p:ph idx="1" type="subTitle"/>
          </p:nvPr>
        </p:nvSpPr>
        <p:spPr>
          <a:xfrm>
            <a:off x="387900" y="3062725"/>
            <a:ext cx="36210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800"/>
              <a:buNone/>
              <a:defRPr sz="2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377" name="Google Shape;377;p76"/>
          <p:cNvSpPr txBox="1"/>
          <p:nvPr>
            <p:ph idx="2" type="body"/>
          </p:nvPr>
        </p:nvSpPr>
        <p:spPr>
          <a:xfrm>
            <a:off x="387900" y="4479825"/>
            <a:ext cx="3621000" cy="368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8" name="Google Shape;378;p76"/>
          <p:cNvSpPr/>
          <p:nvPr>
            <p:ph idx="3" type="pic"/>
          </p:nvPr>
        </p:nvSpPr>
        <p:spPr>
          <a:xfrm>
            <a:off x="4424525" y="334300"/>
            <a:ext cx="4415400" cy="4474800"/>
          </a:xfrm>
          <a:prstGeom prst="rect">
            <a:avLst/>
          </a:prstGeom>
          <a:noFill/>
          <a:ln>
            <a:noFill/>
          </a:ln>
        </p:spPr>
      </p:sp>
      <p:pic>
        <p:nvPicPr>
          <p:cNvPr id="379" name="Google Shape;379;p76"/>
          <p:cNvPicPr preferRelativeResize="0"/>
          <p:nvPr/>
        </p:nvPicPr>
        <p:blipFill>
          <a:blip r:embed="rId3">
            <a:alphaModFix/>
          </a:blip>
          <a:stretch>
            <a:fillRect/>
          </a:stretch>
        </p:blipFill>
        <p:spPr>
          <a:xfrm>
            <a:off x="426475" y="390812"/>
            <a:ext cx="1112900" cy="1821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Minimal Light">
  <p:cSld name="CUSTOM_2_1">
    <p:bg>
      <p:bgPr>
        <a:gradFill>
          <a:gsLst>
            <a:gs pos="0">
              <a:srgbClr val="DDFFFC"/>
            </a:gs>
            <a:gs pos="50000">
              <a:srgbClr val="DDFFFC"/>
            </a:gs>
            <a:gs pos="100000">
              <a:srgbClr val="36DBCB"/>
            </a:gs>
          </a:gsLst>
          <a:lin ang="18900044" scaled="0"/>
        </a:gradFill>
      </p:bgPr>
    </p:bg>
    <p:spTree>
      <p:nvGrpSpPr>
        <p:cNvPr id="380" name="Shape 380"/>
        <p:cNvGrpSpPr/>
        <p:nvPr/>
      </p:nvGrpSpPr>
      <p:grpSpPr>
        <a:xfrm>
          <a:off x="0" y="0"/>
          <a:ext cx="0" cy="0"/>
          <a:chOff x="0" y="0"/>
          <a:chExt cx="0" cy="0"/>
        </a:xfrm>
      </p:grpSpPr>
      <p:pic>
        <p:nvPicPr>
          <p:cNvPr id="381" name="Google Shape;381;p77"/>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382" name="Google Shape;382;p77"/>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383" name="Google Shape;383;p77"/>
          <p:cNvSpPr txBox="1"/>
          <p:nvPr>
            <p:ph type="title"/>
          </p:nvPr>
        </p:nvSpPr>
        <p:spPr>
          <a:xfrm>
            <a:off x="311700" y="27000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384" name="Google Shape;384;p77"/>
          <p:cNvSpPr txBox="1"/>
          <p:nvPr>
            <p:ph idx="1" type="subTitle"/>
          </p:nvPr>
        </p:nvSpPr>
        <p:spPr>
          <a:xfrm>
            <a:off x="314000" y="3370375"/>
            <a:ext cx="8541000" cy="711900"/>
          </a:xfrm>
          <a:prstGeom prst="rect">
            <a:avLst/>
          </a:prstGeom>
        </p:spPr>
        <p:txBody>
          <a:bodyPr anchorCtr="0" anchor="t" bIns="0" lIns="0" spcFirstLastPara="1" rIns="0" wrap="square" tIns="0">
            <a:sp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85" name="Google Shape;385;p77"/>
          <p:cNvPicPr preferRelativeResize="0"/>
          <p:nvPr/>
        </p:nvPicPr>
        <p:blipFill>
          <a:blip r:embed="rId3">
            <a:alphaModFix/>
          </a:blip>
          <a:stretch>
            <a:fillRect/>
          </a:stretch>
        </p:blipFill>
        <p:spPr>
          <a:xfrm>
            <a:off x="2746272" y="1761925"/>
            <a:ext cx="3499050" cy="572699"/>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386" name="Shape 386"/>
        <p:cNvGrpSpPr/>
        <p:nvPr/>
      </p:nvGrpSpPr>
      <p:grpSpPr>
        <a:xfrm>
          <a:off x="0" y="0"/>
          <a:ext cx="0" cy="0"/>
          <a:chOff x="0" y="0"/>
          <a:chExt cx="0" cy="0"/>
        </a:xfrm>
      </p:grpSpPr>
      <p:cxnSp>
        <p:nvCxnSpPr>
          <p:cNvPr id="387" name="Google Shape;387;p78"/>
          <p:cNvCxnSpPr>
            <a:stCxn id="388" idx="0"/>
            <a:endCxn id="389" idx="4"/>
          </p:cNvCxnSpPr>
          <p:nvPr/>
        </p:nvCxnSpPr>
        <p:spPr>
          <a:xfrm>
            <a:off x="4194298" y="583027"/>
            <a:ext cx="0" cy="3949500"/>
          </a:xfrm>
          <a:prstGeom prst="straightConnector1">
            <a:avLst/>
          </a:prstGeom>
          <a:noFill/>
          <a:ln cap="flat" cmpd="sng" w="9525">
            <a:solidFill>
              <a:schemeClr val="dk2"/>
            </a:solidFill>
            <a:prstDash val="solid"/>
            <a:round/>
            <a:headEnd len="med" w="med" type="none"/>
            <a:tailEnd len="med" w="med" type="none"/>
          </a:ln>
        </p:spPr>
      </p:cxnSp>
      <p:sp>
        <p:nvSpPr>
          <p:cNvPr id="390" name="Google Shape;390;p78"/>
          <p:cNvSpPr txBox="1"/>
          <p:nvPr>
            <p:ph idx="1" type="body"/>
          </p:nvPr>
        </p:nvSpPr>
        <p:spPr>
          <a:xfrm>
            <a:off x="420225" y="1391400"/>
            <a:ext cx="2549400" cy="877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1" name="Google Shape;391;p78"/>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392" name="Google Shape;392;p78"/>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388" name="Google Shape;388;p78"/>
          <p:cNvSpPr/>
          <p:nvPr/>
        </p:nvSpPr>
        <p:spPr>
          <a:xfrm>
            <a:off x="3904948" y="583027"/>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01</a:t>
            </a:r>
            <a:endParaRPr sz="1600">
              <a:latin typeface="Poppins"/>
              <a:ea typeface="Poppins"/>
              <a:cs typeface="Poppins"/>
              <a:sym typeface="Poppins"/>
            </a:endParaRPr>
          </a:p>
        </p:txBody>
      </p:sp>
      <p:sp>
        <p:nvSpPr>
          <p:cNvPr id="393" name="Google Shape;393;p78"/>
          <p:cNvSpPr/>
          <p:nvPr/>
        </p:nvSpPr>
        <p:spPr>
          <a:xfrm>
            <a:off x="3904948" y="1425735"/>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02</a:t>
            </a:r>
            <a:endParaRPr sz="1600">
              <a:latin typeface="Poppins"/>
              <a:ea typeface="Poppins"/>
              <a:cs typeface="Poppins"/>
              <a:sym typeface="Poppins"/>
            </a:endParaRPr>
          </a:p>
        </p:txBody>
      </p:sp>
      <p:sp>
        <p:nvSpPr>
          <p:cNvPr id="394" name="Google Shape;394;p78"/>
          <p:cNvSpPr/>
          <p:nvPr/>
        </p:nvSpPr>
        <p:spPr>
          <a:xfrm>
            <a:off x="3904948" y="2268443"/>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03</a:t>
            </a:r>
            <a:endParaRPr sz="1600">
              <a:latin typeface="Poppins"/>
              <a:ea typeface="Poppins"/>
              <a:cs typeface="Poppins"/>
              <a:sym typeface="Poppins"/>
            </a:endParaRPr>
          </a:p>
        </p:txBody>
      </p:sp>
      <p:sp>
        <p:nvSpPr>
          <p:cNvPr id="395" name="Google Shape;395;p78"/>
          <p:cNvSpPr/>
          <p:nvPr/>
        </p:nvSpPr>
        <p:spPr>
          <a:xfrm>
            <a:off x="3904948" y="3111152"/>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04</a:t>
            </a:r>
            <a:endParaRPr sz="1600">
              <a:latin typeface="Poppins"/>
              <a:ea typeface="Poppins"/>
              <a:cs typeface="Poppins"/>
              <a:sym typeface="Poppins"/>
            </a:endParaRPr>
          </a:p>
        </p:txBody>
      </p:sp>
      <p:sp>
        <p:nvSpPr>
          <p:cNvPr id="389" name="Google Shape;389;p78"/>
          <p:cNvSpPr/>
          <p:nvPr/>
        </p:nvSpPr>
        <p:spPr>
          <a:xfrm>
            <a:off x="3904948" y="3953860"/>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05</a:t>
            </a:r>
            <a:endParaRPr sz="1600">
              <a:latin typeface="Poppins"/>
              <a:ea typeface="Poppins"/>
              <a:cs typeface="Poppins"/>
              <a:sym typeface="Poppins"/>
            </a:endParaRPr>
          </a:p>
        </p:txBody>
      </p:sp>
      <p:sp>
        <p:nvSpPr>
          <p:cNvPr id="396" name="Google Shape;396;p78"/>
          <p:cNvSpPr txBox="1"/>
          <p:nvPr>
            <p:ph idx="2" type="body"/>
          </p:nvPr>
        </p:nvSpPr>
        <p:spPr>
          <a:xfrm>
            <a:off x="4631775" y="60679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397" name="Google Shape;397;p78"/>
          <p:cNvSpPr txBox="1"/>
          <p:nvPr>
            <p:ph idx="3" type="body"/>
          </p:nvPr>
        </p:nvSpPr>
        <p:spPr>
          <a:xfrm>
            <a:off x="4631775" y="92419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8" name="Google Shape;398;p78"/>
          <p:cNvSpPr txBox="1"/>
          <p:nvPr>
            <p:ph idx="4" type="body"/>
          </p:nvPr>
        </p:nvSpPr>
        <p:spPr>
          <a:xfrm>
            <a:off x="4631775" y="142574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399" name="Google Shape;399;p78"/>
          <p:cNvSpPr txBox="1"/>
          <p:nvPr>
            <p:ph idx="5" type="body"/>
          </p:nvPr>
        </p:nvSpPr>
        <p:spPr>
          <a:xfrm>
            <a:off x="4631775" y="174314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0" name="Google Shape;400;p78"/>
          <p:cNvSpPr txBox="1"/>
          <p:nvPr>
            <p:ph idx="6" type="body"/>
          </p:nvPr>
        </p:nvSpPr>
        <p:spPr>
          <a:xfrm>
            <a:off x="4631775" y="22684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01" name="Google Shape;401;p78"/>
          <p:cNvSpPr txBox="1"/>
          <p:nvPr>
            <p:ph idx="7" type="body"/>
          </p:nvPr>
        </p:nvSpPr>
        <p:spPr>
          <a:xfrm>
            <a:off x="4631775" y="25858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2" name="Google Shape;402;p78"/>
          <p:cNvSpPr txBox="1"/>
          <p:nvPr>
            <p:ph idx="8" type="body"/>
          </p:nvPr>
        </p:nvSpPr>
        <p:spPr>
          <a:xfrm>
            <a:off x="4631775" y="308741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03" name="Google Shape;403;p78"/>
          <p:cNvSpPr txBox="1"/>
          <p:nvPr>
            <p:ph idx="9" type="body"/>
          </p:nvPr>
        </p:nvSpPr>
        <p:spPr>
          <a:xfrm>
            <a:off x="4631775" y="340481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4" name="Google Shape;404;p78"/>
          <p:cNvSpPr txBox="1"/>
          <p:nvPr>
            <p:ph idx="13" type="body"/>
          </p:nvPr>
        </p:nvSpPr>
        <p:spPr>
          <a:xfrm>
            <a:off x="4631775" y="39538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05" name="Google Shape;405;p78"/>
          <p:cNvSpPr txBox="1"/>
          <p:nvPr>
            <p:ph idx="14" type="body"/>
          </p:nvPr>
        </p:nvSpPr>
        <p:spPr>
          <a:xfrm>
            <a:off x="4631775" y="42712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6" name="Google Shape;406;p78"/>
          <p:cNvSpPr txBox="1"/>
          <p:nvPr>
            <p:ph type="title"/>
          </p:nvPr>
        </p:nvSpPr>
        <p:spPr>
          <a:xfrm>
            <a:off x="426650" y="456400"/>
            <a:ext cx="2549400" cy="7053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0">
    <p:spTree>
      <p:nvGrpSpPr>
        <p:cNvPr id="407" name="Shape 407"/>
        <p:cNvGrpSpPr/>
        <p:nvPr/>
      </p:nvGrpSpPr>
      <p:grpSpPr>
        <a:xfrm>
          <a:off x="0" y="0"/>
          <a:ext cx="0" cy="0"/>
          <a:chOff x="0" y="0"/>
          <a:chExt cx="0" cy="0"/>
        </a:xfrm>
      </p:grpSpPr>
      <p:cxnSp>
        <p:nvCxnSpPr>
          <p:cNvPr id="408" name="Google Shape;408;p79"/>
          <p:cNvCxnSpPr>
            <a:stCxn id="409" idx="0"/>
            <a:endCxn id="410" idx="4"/>
          </p:cNvCxnSpPr>
          <p:nvPr/>
        </p:nvCxnSpPr>
        <p:spPr>
          <a:xfrm>
            <a:off x="4194298" y="583027"/>
            <a:ext cx="0" cy="3949500"/>
          </a:xfrm>
          <a:prstGeom prst="straightConnector1">
            <a:avLst/>
          </a:prstGeom>
          <a:noFill/>
          <a:ln cap="flat" cmpd="sng" w="9525">
            <a:solidFill>
              <a:schemeClr val="dk2"/>
            </a:solidFill>
            <a:prstDash val="solid"/>
            <a:round/>
            <a:headEnd len="med" w="med" type="none"/>
            <a:tailEnd len="med" w="med" type="none"/>
          </a:ln>
        </p:spPr>
      </p:cxnSp>
      <p:sp>
        <p:nvSpPr>
          <p:cNvPr id="411" name="Google Shape;411;p79"/>
          <p:cNvSpPr txBox="1"/>
          <p:nvPr>
            <p:ph idx="1" type="body"/>
          </p:nvPr>
        </p:nvSpPr>
        <p:spPr>
          <a:xfrm>
            <a:off x="420225" y="1391400"/>
            <a:ext cx="2549400" cy="877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2" name="Google Shape;412;p7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13" name="Google Shape;413;p79"/>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409" name="Google Shape;409;p79"/>
          <p:cNvSpPr/>
          <p:nvPr/>
        </p:nvSpPr>
        <p:spPr>
          <a:xfrm>
            <a:off x="3904948" y="583027"/>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4" name="Google Shape;414;p79"/>
          <p:cNvSpPr/>
          <p:nvPr/>
        </p:nvSpPr>
        <p:spPr>
          <a:xfrm>
            <a:off x="3904948" y="1425735"/>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5" name="Google Shape;415;p79"/>
          <p:cNvSpPr/>
          <p:nvPr/>
        </p:nvSpPr>
        <p:spPr>
          <a:xfrm>
            <a:off x="3904948" y="2268443"/>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6" name="Google Shape;416;p79"/>
          <p:cNvSpPr/>
          <p:nvPr/>
        </p:nvSpPr>
        <p:spPr>
          <a:xfrm>
            <a:off x="3904948" y="3111152"/>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0" name="Google Shape;410;p79"/>
          <p:cNvSpPr/>
          <p:nvPr/>
        </p:nvSpPr>
        <p:spPr>
          <a:xfrm>
            <a:off x="3904948" y="3953860"/>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17" name="Google Shape;417;p79"/>
          <p:cNvSpPr txBox="1"/>
          <p:nvPr>
            <p:ph idx="2" type="body"/>
          </p:nvPr>
        </p:nvSpPr>
        <p:spPr>
          <a:xfrm>
            <a:off x="4631775" y="60679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18" name="Google Shape;418;p79"/>
          <p:cNvSpPr txBox="1"/>
          <p:nvPr>
            <p:ph idx="3" type="body"/>
          </p:nvPr>
        </p:nvSpPr>
        <p:spPr>
          <a:xfrm>
            <a:off x="4631775" y="92419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9" name="Google Shape;419;p79"/>
          <p:cNvSpPr txBox="1"/>
          <p:nvPr>
            <p:ph idx="4" type="body"/>
          </p:nvPr>
        </p:nvSpPr>
        <p:spPr>
          <a:xfrm>
            <a:off x="4631775" y="142574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20" name="Google Shape;420;p79"/>
          <p:cNvSpPr txBox="1"/>
          <p:nvPr>
            <p:ph idx="5" type="body"/>
          </p:nvPr>
        </p:nvSpPr>
        <p:spPr>
          <a:xfrm>
            <a:off x="4631775" y="174314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1" name="Google Shape;421;p79"/>
          <p:cNvSpPr txBox="1"/>
          <p:nvPr>
            <p:ph idx="6" type="body"/>
          </p:nvPr>
        </p:nvSpPr>
        <p:spPr>
          <a:xfrm>
            <a:off x="4631775" y="22684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22" name="Google Shape;422;p79"/>
          <p:cNvSpPr txBox="1"/>
          <p:nvPr>
            <p:ph idx="7" type="body"/>
          </p:nvPr>
        </p:nvSpPr>
        <p:spPr>
          <a:xfrm>
            <a:off x="4631775" y="25858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3" name="Google Shape;423;p79"/>
          <p:cNvSpPr txBox="1"/>
          <p:nvPr>
            <p:ph idx="8" type="body"/>
          </p:nvPr>
        </p:nvSpPr>
        <p:spPr>
          <a:xfrm>
            <a:off x="4631775" y="308741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24" name="Google Shape;424;p79"/>
          <p:cNvSpPr txBox="1"/>
          <p:nvPr>
            <p:ph idx="9" type="body"/>
          </p:nvPr>
        </p:nvSpPr>
        <p:spPr>
          <a:xfrm>
            <a:off x="4631775" y="340481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5" name="Google Shape;425;p79"/>
          <p:cNvSpPr txBox="1"/>
          <p:nvPr>
            <p:ph idx="13" type="body"/>
          </p:nvPr>
        </p:nvSpPr>
        <p:spPr>
          <a:xfrm>
            <a:off x="4631775" y="39538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426" name="Google Shape;426;p79"/>
          <p:cNvSpPr txBox="1"/>
          <p:nvPr>
            <p:ph idx="14" type="body"/>
          </p:nvPr>
        </p:nvSpPr>
        <p:spPr>
          <a:xfrm>
            <a:off x="4631775" y="42712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7" name="Google Shape;427;p79"/>
          <p:cNvSpPr txBox="1"/>
          <p:nvPr>
            <p:ph type="title"/>
          </p:nvPr>
        </p:nvSpPr>
        <p:spPr>
          <a:xfrm>
            <a:off x="426650" y="456400"/>
            <a:ext cx="2549400" cy="7053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8" name="Google Shape;428;p79"/>
          <p:cNvSpPr txBox="1"/>
          <p:nvPr/>
        </p:nvSpPr>
        <p:spPr>
          <a:xfrm>
            <a:off x="3904950" y="656825"/>
            <a:ext cx="578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600">
              <a:latin typeface="Poppins"/>
              <a:ea typeface="Poppins"/>
              <a:cs typeface="Poppins"/>
              <a:sym typeface="Poppins"/>
            </a:endParaRPr>
          </a:p>
        </p:txBody>
      </p:sp>
      <p:sp>
        <p:nvSpPr>
          <p:cNvPr id="429" name="Google Shape;429;p79"/>
          <p:cNvSpPr txBox="1"/>
          <p:nvPr>
            <p:ph idx="15" type="body"/>
          </p:nvPr>
        </p:nvSpPr>
        <p:spPr>
          <a:xfrm>
            <a:off x="3905025" y="583000"/>
            <a:ext cx="578700" cy="578700"/>
          </a:xfrm>
          <a:prstGeom prst="rect">
            <a:avLst/>
          </a:prstGeom>
        </p:spPr>
        <p:txBody>
          <a:bodyPr anchorCtr="0" anchor="ctr" bIns="0" lIns="0" spcFirstLastPara="1" rIns="0" wrap="square" tIns="0">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30200" lvl="4" marL="2286000" algn="ctr">
              <a:spcBef>
                <a:spcPts val="0"/>
              </a:spcBef>
              <a:spcAft>
                <a:spcPts val="0"/>
              </a:spcAft>
              <a:buSzPts val="1600"/>
              <a:buChar char="○"/>
              <a:defRPr sz="1600"/>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ople Profiles, Three">
  <p:cSld name="CUSTOM_1">
    <p:spTree>
      <p:nvGrpSpPr>
        <p:cNvPr id="430" name="Shape 430"/>
        <p:cNvGrpSpPr/>
        <p:nvPr/>
      </p:nvGrpSpPr>
      <p:grpSpPr>
        <a:xfrm>
          <a:off x="0" y="0"/>
          <a:ext cx="0" cy="0"/>
          <a:chOff x="0" y="0"/>
          <a:chExt cx="0" cy="0"/>
        </a:xfrm>
      </p:grpSpPr>
      <p:sp>
        <p:nvSpPr>
          <p:cNvPr id="431" name="Google Shape;431;p80"/>
          <p:cNvSpPr/>
          <p:nvPr/>
        </p:nvSpPr>
        <p:spPr>
          <a:xfrm>
            <a:off x="0" y="-9350"/>
            <a:ext cx="9153300" cy="51528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2" name="Google Shape;432;p80"/>
          <p:cNvSpPr/>
          <p:nvPr/>
        </p:nvSpPr>
        <p:spPr>
          <a:xfrm rot="10800000">
            <a:off x="13" y="1838376"/>
            <a:ext cx="9162612" cy="3305124"/>
          </a:xfrm>
          <a:prstGeom prst="flowChartDocument">
            <a:avLst/>
          </a:prstGeom>
          <a:solidFill>
            <a:srgbClr val="DDFF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3" name="Google Shape;433;p80"/>
          <p:cNvSpPr txBox="1"/>
          <p:nvPr>
            <p:ph type="title"/>
          </p:nvPr>
        </p:nvSpPr>
        <p:spPr>
          <a:xfrm>
            <a:off x="311700" y="6736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34" name="Google Shape;434;p80"/>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435" name="Google Shape;435;p80"/>
          <p:cNvSpPr/>
          <p:nvPr/>
        </p:nvSpPr>
        <p:spPr>
          <a:xfrm>
            <a:off x="1106721"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6" name="Google Shape;436;p80"/>
          <p:cNvSpPr/>
          <p:nvPr/>
        </p:nvSpPr>
        <p:spPr>
          <a:xfrm>
            <a:off x="383264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7" name="Google Shape;437;p80"/>
          <p:cNvSpPr/>
          <p:nvPr/>
        </p:nvSpPr>
        <p:spPr>
          <a:xfrm>
            <a:off x="6555696" y="1524007"/>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38" name="Google Shape;438;p80"/>
          <p:cNvSpPr/>
          <p:nvPr>
            <p:ph idx="2" type="pic"/>
          </p:nvPr>
        </p:nvSpPr>
        <p:spPr>
          <a:xfrm>
            <a:off x="1107800" y="1522000"/>
            <a:ext cx="1480500" cy="1480500"/>
          </a:xfrm>
          <a:prstGeom prst="ellipse">
            <a:avLst/>
          </a:prstGeom>
          <a:noFill/>
          <a:ln>
            <a:noFill/>
          </a:ln>
        </p:spPr>
      </p:sp>
      <p:sp>
        <p:nvSpPr>
          <p:cNvPr id="439" name="Google Shape;439;p80"/>
          <p:cNvSpPr/>
          <p:nvPr>
            <p:ph idx="3" type="pic"/>
          </p:nvPr>
        </p:nvSpPr>
        <p:spPr>
          <a:xfrm>
            <a:off x="3831750" y="1522000"/>
            <a:ext cx="1480500" cy="1480500"/>
          </a:xfrm>
          <a:prstGeom prst="ellipse">
            <a:avLst/>
          </a:prstGeom>
          <a:noFill/>
          <a:ln>
            <a:noFill/>
          </a:ln>
        </p:spPr>
      </p:sp>
      <p:sp>
        <p:nvSpPr>
          <p:cNvPr id="440" name="Google Shape;440;p80"/>
          <p:cNvSpPr/>
          <p:nvPr>
            <p:ph idx="4" type="pic"/>
          </p:nvPr>
        </p:nvSpPr>
        <p:spPr>
          <a:xfrm>
            <a:off x="6555700" y="1522000"/>
            <a:ext cx="1480500" cy="1480500"/>
          </a:xfrm>
          <a:prstGeom prst="ellipse">
            <a:avLst/>
          </a:prstGeom>
          <a:noFill/>
          <a:ln>
            <a:noFill/>
          </a:ln>
        </p:spPr>
      </p:sp>
      <p:sp>
        <p:nvSpPr>
          <p:cNvPr id="441" name="Google Shape;441;p80"/>
          <p:cNvSpPr txBox="1"/>
          <p:nvPr>
            <p:ph idx="1" type="subTitle"/>
          </p:nvPr>
        </p:nvSpPr>
        <p:spPr>
          <a:xfrm>
            <a:off x="569475"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2" name="Google Shape;442;p80"/>
          <p:cNvSpPr txBox="1"/>
          <p:nvPr>
            <p:ph idx="5" type="subTitle"/>
          </p:nvPr>
        </p:nvSpPr>
        <p:spPr>
          <a:xfrm>
            <a:off x="332445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3" name="Google Shape;443;p80"/>
          <p:cNvSpPr txBox="1"/>
          <p:nvPr>
            <p:ph idx="6" type="subTitle"/>
          </p:nvPr>
        </p:nvSpPr>
        <p:spPr>
          <a:xfrm>
            <a:off x="6048400" y="3173900"/>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80"/>
          <p:cNvSpPr txBox="1"/>
          <p:nvPr>
            <p:ph idx="7" type="body"/>
          </p:nvPr>
        </p:nvSpPr>
        <p:spPr>
          <a:xfrm>
            <a:off x="56945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45" name="Google Shape;445;p80"/>
          <p:cNvSpPr txBox="1"/>
          <p:nvPr>
            <p:ph idx="8" type="body"/>
          </p:nvPr>
        </p:nvSpPr>
        <p:spPr>
          <a:xfrm>
            <a:off x="3333775"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46" name="Google Shape;446;p80"/>
          <p:cNvSpPr txBox="1"/>
          <p:nvPr>
            <p:ph idx="9" type="body"/>
          </p:nvPr>
        </p:nvSpPr>
        <p:spPr>
          <a:xfrm>
            <a:off x="6048400" y="3615350"/>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47" name="Google Shape;447;p80"/>
          <p:cNvSpPr/>
          <p:nvPr>
            <p:ph idx="13" type="pic"/>
          </p:nvPr>
        </p:nvSpPr>
        <p:spPr>
          <a:xfrm>
            <a:off x="1252700" y="4081450"/>
            <a:ext cx="1190700" cy="261900"/>
          </a:xfrm>
          <a:prstGeom prst="rect">
            <a:avLst/>
          </a:prstGeom>
          <a:noFill/>
          <a:ln>
            <a:noFill/>
          </a:ln>
        </p:spPr>
      </p:sp>
      <p:sp>
        <p:nvSpPr>
          <p:cNvPr id="448" name="Google Shape;448;p80"/>
          <p:cNvSpPr/>
          <p:nvPr>
            <p:ph idx="14" type="pic"/>
          </p:nvPr>
        </p:nvSpPr>
        <p:spPr>
          <a:xfrm>
            <a:off x="3985975" y="4081450"/>
            <a:ext cx="1190700" cy="261900"/>
          </a:xfrm>
          <a:prstGeom prst="rect">
            <a:avLst/>
          </a:prstGeom>
          <a:noFill/>
          <a:ln>
            <a:noFill/>
          </a:ln>
        </p:spPr>
      </p:sp>
      <p:sp>
        <p:nvSpPr>
          <p:cNvPr id="449" name="Google Shape;449;p80"/>
          <p:cNvSpPr/>
          <p:nvPr>
            <p:ph idx="15" type="pic"/>
          </p:nvPr>
        </p:nvSpPr>
        <p:spPr>
          <a:xfrm>
            <a:off x="6700600" y="4081450"/>
            <a:ext cx="1190700" cy="261900"/>
          </a:xfrm>
          <a:prstGeom prst="rect">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 and Speakers">
  <p:cSld name="CUSTOM_6">
    <p:spTree>
      <p:nvGrpSpPr>
        <p:cNvPr id="450" name="Shape 450"/>
        <p:cNvGrpSpPr/>
        <p:nvPr/>
      </p:nvGrpSpPr>
      <p:grpSpPr>
        <a:xfrm>
          <a:off x="0" y="0"/>
          <a:ext cx="0" cy="0"/>
          <a:chOff x="0" y="0"/>
          <a:chExt cx="0" cy="0"/>
        </a:xfrm>
      </p:grpSpPr>
      <p:sp>
        <p:nvSpPr>
          <p:cNvPr id="451" name="Google Shape;451;p81"/>
          <p:cNvSpPr/>
          <p:nvPr/>
        </p:nvSpPr>
        <p:spPr>
          <a:xfrm rot="-5400000">
            <a:off x="-848313" y="838398"/>
            <a:ext cx="5149440" cy="3452814"/>
          </a:xfrm>
          <a:prstGeom prst="flowChartDocumen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52" name="Google Shape;452;p81"/>
          <p:cNvSpPr txBox="1"/>
          <p:nvPr>
            <p:ph type="title"/>
          </p:nvPr>
        </p:nvSpPr>
        <p:spPr>
          <a:xfrm>
            <a:off x="311700" y="1626125"/>
            <a:ext cx="2258100" cy="572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53" name="Google Shape;453;p81"/>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454" name="Google Shape;454;p81"/>
          <p:cNvSpPr txBox="1"/>
          <p:nvPr>
            <p:ph idx="1" type="body"/>
          </p:nvPr>
        </p:nvSpPr>
        <p:spPr>
          <a:xfrm>
            <a:off x="294750" y="2421325"/>
            <a:ext cx="2292000" cy="1478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5" name="Google Shape;455;p81"/>
          <p:cNvSpPr/>
          <p:nvPr/>
        </p:nvSpPr>
        <p:spPr>
          <a:xfrm>
            <a:off x="4122971" y="1156132"/>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56" name="Google Shape;456;p81"/>
          <p:cNvSpPr/>
          <p:nvPr>
            <p:ph idx="2" type="pic"/>
          </p:nvPr>
        </p:nvSpPr>
        <p:spPr>
          <a:xfrm>
            <a:off x="4124050" y="1154125"/>
            <a:ext cx="1480500" cy="1480500"/>
          </a:xfrm>
          <a:prstGeom prst="ellipse">
            <a:avLst/>
          </a:prstGeom>
          <a:noFill/>
          <a:ln>
            <a:noFill/>
          </a:ln>
        </p:spPr>
      </p:sp>
      <p:sp>
        <p:nvSpPr>
          <p:cNvPr id="457" name="Google Shape;457;p81"/>
          <p:cNvSpPr txBox="1"/>
          <p:nvPr>
            <p:ph idx="3" type="subTitle"/>
          </p:nvPr>
        </p:nvSpPr>
        <p:spPr>
          <a:xfrm>
            <a:off x="3585725" y="2806025"/>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8" name="Google Shape;458;p81"/>
          <p:cNvSpPr txBox="1"/>
          <p:nvPr>
            <p:ph idx="4" type="body"/>
          </p:nvPr>
        </p:nvSpPr>
        <p:spPr>
          <a:xfrm>
            <a:off x="3585700" y="3247475"/>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59" name="Google Shape;459;p81"/>
          <p:cNvSpPr/>
          <p:nvPr>
            <p:ph idx="5" type="pic"/>
          </p:nvPr>
        </p:nvSpPr>
        <p:spPr>
          <a:xfrm>
            <a:off x="4268950" y="3713575"/>
            <a:ext cx="1190700" cy="261900"/>
          </a:xfrm>
          <a:prstGeom prst="rect">
            <a:avLst/>
          </a:prstGeom>
          <a:noFill/>
          <a:ln>
            <a:noFill/>
          </a:ln>
        </p:spPr>
      </p:sp>
      <p:sp>
        <p:nvSpPr>
          <p:cNvPr id="460" name="Google Shape;460;p81"/>
          <p:cNvSpPr/>
          <p:nvPr/>
        </p:nvSpPr>
        <p:spPr>
          <a:xfrm>
            <a:off x="6801871" y="1156132"/>
            <a:ext cx="1478700" cy="1478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61" name="Google Shape;461;p81"/>
          <p:cNvSpPr/>
          <p:nvPr>
            <p:ph idx="6" type="pic"/>
          </p:nvPr>
        </p:nvSpPr>
        <p:spPr>
          <a:xfrm>
            <a:off x="6802950" y="1154125"/>
            <a:ext cx="1480500" cy="1480500"/>
          </a:xfrm>
          <a:prstGeom prst="ellipse">
            <a:avLst/>
          </a:prstGeom>
          <a:noFill/>
          <a:ln>
            <a:noFill/>
          </a:ln>
        </p:spPr>
      </p:sp>
      <p:sp>
        <p:nvSpPr>
          <p:cNvPr id="462" name="Google Shape;462;p81"/>
          <p:cNvSpPr txBox="1"/>
          <p:nvPr>
            <p:ph idx="7" type="subTitle"/>
          </p:nvPr>
        </p:nvSpPr>
        <p:spPr>
          <a:xfrm>
            <a:off x="6264625" y="2806025"/>
            <a:ext cx="2495100" cy="393300"/>
          </a:xfrm>
          <a:prstGeom prst="rect">
            <a:avLst/>
          </a:prstGeom>
        </p:spPr>
        <p:txBody>
          <a:bodyPr anchorCtr="0" anchor="t" bIns="0" lIns="0" spcFirstLastPara="1" rIns="0" wrap="square" tIns="0">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3" name="Google Shape;463;p81"/>
          <p:cNvSpPr txBox="1"/>
          <p:nvPr>
            <p:ph idx="8" type="body"/>
          </p:nvPr>
        </p:nvSpPr>
        <p:spPr>
          <a:xfrm>
            <a:off x="6264600" y="3247475"/>
            <a:ext cx="2495100" cy="497100"/>
          </a:xfrm>
          <a:prstGeom prst="rect">
            <a:avLst/>
          </a:prstGeom>
        </p:spPr>
        <p:txBody>
          <a:bodyPr anchorCtr="0" anchor="t" bIns="0" lIns="0" spcFirstLastPara="1" rIns="0" wrap="square" tIns="0">
            <a:sp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464" name="Google Shape;464;p81"/>
          <p:cNvSpPr/>
          <p:nvPr>
            <p:ph idx="9" type="pic"/>
          </p:nvPr>
        </p:nvSpPr>
        <p:spPr>
          <a:xfrm>
            <a:off x="6947850" y="3713575"/>
            <a:ext cx="1190700" cy="2619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2">
  <p:cSld name="SECTION_HEADER_1_1_3">
    <p:bg>
      <p:bgPr>
        <a:gradFill>
          <a:gsLst>
            <a:gs pos="0">
              <a:srgbClr val="CBEDFC"/>
            </a:gs>
            <a:gs pos="100000">
              <a:srgbClr val="51C4F6"/>
            </a:gs>
          </a:gsLst>
          <a:lin ang="18900044" scaled="0"/>
        </a:gradFill>
      </p:bgPr>
    </p:bg>
    <p:spTree>
      <p:nvGrpSpPr>
        <p:cNvPr id="48" name="Shape 48"/>
        <p:cNvGrpSpPr/>
        <p:nvPr/>
      </p:nvGrpSpPr>
      <p:grpSpPr>
        <a:xfrm>
          <a:off x="0" y="0"/>
          <a:ext cx="0" cy="0"/>
          <a:chOff x="0" y="0"/>
          <a:chExt cx="0" cy="0"/>
        </a:xfrm>
      </p:grpSpPr>
      <p:sp>
        <p:nvSpPr>
          <p:cNvPr id="49" name="Google Shape;49;p9"/>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0" name="Google Shape;50;p9"/>
          <p:cNvSpPr/>
          <p:nvPr/>
        </p:nvSpPr>
        <p:spPr>
          <a:xfrm flipH="1">
            <a:off x="-3394575" y="1744200"/>
            <a:ext cx="6786600" cy="6788100"/>
          </a:xfrm>
          <a:prstGeom prst="pie">
            <a:avLst>
              <a:gd fmla="val 10795191" name="adj1"/>
              <a:gd fmla="val 16200000" name="adj2"/>
            </a:avLst>
          </a:prstGeom>
          <a:solidFill>
            <a:srgbClr val="0776A6">
              <a:alpha val="98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1" name="Google Shape;51;p9"/>
          <p:cNvSpPr/>
          <p:nvPr/>
        </p:nvSpPr>
        <p:spPr>
          <a:xfrm flipH="1" rot="10800000">
            <a:off x="7772150" y="-1347750"/>
            <a:ext cx="2705400" cy="2706000"/>
          </a:xfrm>
          <a:prstGeom prst="pie">
            <a:avLst>
              <a:gd fmla="val 10795191" name="adj1"/>
              <a:gd fmla="val 16200000" name="adj2"/>
            </a:avLst>
          </a:prstGeom>
          <a:solidFill>
            <a:srgbClr val="F5F6F8">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2" name="Google Shape;52;p9"/>
          <p:cNvPicPr preferRelativeResize="0"/>
          <p:nvPr/>
        </p:nvPicPr>
        <p:blipFill>
          <a:blip r:embed="rId2">
            <a:alphaModFix/>
          </a:blip>
          <a:stretch>
            <a:fillRect/>
          </a:stretch>
        </p:blipFill>
        <p:spPr>
          <a:xfrm>
            <a:off x="216395" y="45027"/>
            <a:ext cx="8868700" cy="4771007"/>
          </a:xfrm>
          <a:prstGeom prst="rect">
            <a:avLst/>
          </a:prstGeom>
          <a:noFill/>
          <a:ln>
            <a:noFill/>
          </a:ln>
        </p:spPr>
      </p:pic>
      <p:sp>
        <p:nvSpPr>
          <p:cNvPr id="53" name="Google Shape;53;p9"/>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4" name="Google Shape;54;p9"/>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Big Text Dark">
  <p:cSld name="CUSTOM_8">
    <p:bg>
      <p:bgPr>
        <a:solidFill>
          <a:srgbClr val="282525"/>
        </a:solidFill>
      </p:bgPr>
    </p:bg>
    <p:spTree>
      <p:nvGrpSpPr>
        <p:cNvPr id="465" name="Shape 465"/>
        <p:cNvGrpSpPr/>
        <p:nvPr/>
      </p:nvGrpSpPr>
      <p:grpSpPr>
        <a:xfrm>
          <a:off x="0" y="0"/>
          <a:ext cx="0" cy="0"/>
          <a:chOff x="0" y="0"/>
          <a:chExt cx="0" cy="0"/>
        </a:xfrm>
      </p:grpSpPr>
      <p:pic>
        <p:nvPicPr>
          <p:cNvPr id="466" name="Google Shape;466;p82"/>
          <p:cNvPicPr preferRelativeResize="0"/>
          <p:nvPr/>
        </p:nvPicPr>
        <p:blipFill rotWithShape="1">
          <a:blip r:embed="rId2">
            <a:alphaModFix/>
          </a:blip>
          <a:srcRect b="16303" l="11488" r="0" t="0"/>
          <a:stretch/>
        </p:blipFill>
        <p:spPr>
          <a:xfrm rot="10800000">
            <a:off x="4971424" y="-1"/>
            <a:ext cx="4180051" cy="4304901"/>
          </a:xfrm>
          <a:prstGeom prst="rect">
            <a:avLst/>
          </a:prstGeom>
          <a:noFill/>
          <a:ln>
            <a:noFill/>
          </a:ln>
        </p:spPr>
      </p:pic>
      <p:pic>
        <p:nvPicPr>
          <p:cNvPr id="467" name="Google Shape;467;p82"/>
          <p:cNvPicPr preferRelativeResize="0"/>
          <p:nvPr/>
        </p:nvPicPr>
        <p:blipFill rotWithShape="1">
          <a:blip r:embed="rId2">
            <a:alphaModFix/>
          </a:blip>
          <a:srcRect b="16303" l="1652" r="0" t="0"/>
          <a:stretch/>
        </p:blipFill>
        <p:spPr>
          <a:xfrm>
            <a:off x="1" y="838600"/>
            <a:ext cx="4644650" cy="4304901"/>
          </a:xfrm>
          <a:prstGeom prst="rect">
            <a:avLst/>
          </a:prstGeom>
          <a:noFill/>
          <a:ln>
            <a:noFill/>
          </a:ln>
        </p:spPr>
      </p:pic>
      <p:sp>
        <p:nvSpPr>
          <p:cNvPr id="468" name="Google Shape;468;p82"/>
          <p:cNvSpPr txBox="1"/>
          <p:nvPr>
            <p:ph type="title"/>
          </p:nvPr>
        </p:nvSpPr>
        <p:spPr>
          <a:xfrm>
            <a:off x="1317449" y="1305750"/>
            <a:ext cx="6509100" cy="2532000"/>
          </a:xfrm>
          <a:prstGeom prst="rect">
            <a:avLst/>
          </a:prstGeom>
          <a:solidFill>
            <a:srgbClr val="282525"/>
          </a:solidFill>
        </p:spPr>
        <p:txBody>
          <a:bodyPr anchorCtr="0" anchor="ctr" bIns="365750" lIns="182875" spcFirstLastPara="1" rIns="182875" wrap="square" tIns="18287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69" name="Google Shape;469;p82"/>
          <p:cNvPicPr preferRelativeResize="0"/>
          <p:nvPr/>
        </p:nvPicPr>
        <p:blipFill>
          <a:blip r:embed="rId3">
            <a:alphaModFix/>
          </a:blip>
          <a:stretch>
            <a:fillRect/>
          </a:stretch>
        </p:blipFill>
        <p:spPr>
          <a:xfrm>
            <a:off x="263830" y="4800532"/>
            <a:ext cx="661076" cy="107758"/>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es">
  <p:cSld name="TITLE_AND_BODY_4">
    <p:spTree>
      <p:nvGrpSpPr>
        <p:cNvPr id="470" name="Shape 470"/>
        <p:cNvGrpSpPr/>
        <p:nvPr/>
      </p:nvGrpSpPr>
      <p:grpSpPr>
        <a:xfrm>
          <a:off x="0" y="0"/>
          <a:ext cx="0" cy="0"/>
          <a:chOff x="0" y="0"/>
          <a:chExt cx="0" cy="0"/>
        </a:xfrm>
      </p:grpSpPr>
      <p:pic>
        <p:nvPicPr>
          <p:cNvPr id="471" name="Google Shape;471;p83"/>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472" name="Google Shape;472;p83"/>
          <p:cNvSpPr txBox="1"/>
          <p:nvPr>
            <p:ph type="title"/>
          </p:nvPr>
        </p:nvSpPr>
        <p:spPr>
          <a:xfrm>
            <a:off x="534625" y="445025"/>
            <a:ext cx="82977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3" name="Google Shape;473;p83"/>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74" name="Google Shape;474;p83"/>
          <p:cNvPicPr preferRelativeResize="0"/>
          <p:nvPr/>
        </p:nvPicPr>
        <p:blipFill>
          <a:blip r:embed="rId3">
            <a:alphaModFix/>
          </a:blip>
          <a:stretch>
            <a:fillRect/>
          </a:stretch>
        </p:blipFill>
        <p:spPr>
          <a:xfrm>
            <a:off x="264525" y="4800400"/>
            <a:ext cx="661075" cy="112200"/>
          </a:xfrm>
          <a:prstGeom prst="rect">
            <a:avLst/>
          </a:prstGeom>
          <a:noFill/>
          <a:ln>
            <a:noFill/>
          </a:ln>
        </p:spPr>
      </p:pic>
      <p:sp>
        <p:nvSpPr>
          <p:cNvPr id="475" name="Google Shape;475;p83"/>
          <p:cNvSpPr txBox="1"/>
          <p:nvPr>
            <p:ph idx="1" type="subTitle"/>
          </p:nvPr>
        </p:nvSpPr>
        <p:spPr>
          <a:xfrm>
            <a:off x="53462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76" name="Google Shape;476;p83"/>
          <p:cNvSpPr txBox="1"/>
          <p:nvPr>
            <p:ph idx="2" type="subTitle"/>
          </p:nvPr>
        </p:nvSpPr>
        <p:spPr>
          <a:xfrm>
            <a:off x="53462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77" name="Google Shape;477;p83"/>
          <p:cNvSpPr txBox="1"/>
          <p:nvPr>
            <p:ph idx="3" type="subTitle"/>
          </p:nvPr>
        </p:nvSpPr>
        <p:spPr>
          <a:xfrm>
            <a:off x="3267000"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78" name="Google Shape;478;p83"/>
          <p:cNvSpPr txBox="1"/>
          <p:nvPr>
            <p:ph idx="4" type="subTitle"/>
          </p:nvPr>
        </p:nvSpPr>
        <p:spPr>
          <a:xfrm>
            <a:off x="3267000"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79" name="Google Shape;479;p83"/>
          <p:cNvSpPr txBox="1"/>
          <p:nvPr>
            <p:ph idx="5" type="subTitle"/>
          </p:nvPr>
        </p:nvSpPr>
        <p:spPr>
          <a:xfrm>
            <a:off x="5999375" y="2070650"/>
            <a:ext cx="2619300" cy="393600"/>
          </a:xfrm>
          <a:prstGeom prst="rect">
            <a:avLst/>
          </a:prstGeom>
          <a:solidFill>
            <a:schemeClr val="dk2"/>
          </a:solidFill>
        </p:spPr>
        <p:txBody>
          <a:bodyPr anchorCtr="0" anchor="ctr" bIns="182875" lIns="182875" spcFirstLastPara="1" rIns="182875" wrap="square" tIns="91425">
            <a:no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80" name="Google Shape;480;p83"/>
          <p:cNvSpPr txBox="1"/>
          <p:nvPr>
            <p:ph idx="6" type="subTitle"/>
          </p:nvPr>
        </p:nvSpPr>
        <p:spPr>
          <a:xfrm>
            <a:off x="5999375" y="2464250"/>
            <a:ext cx="2619300" cy="393600"/>
          </a:xfrm>
          <a:prstGeom prst="rect">
            <a:avLst/>
          </a:prstGeom>
          <a:solidFill>
            <a:srgbClr val="DDFFFC"/>
          </a:solidFill>
        </p:spPr>
        <p:txBody>
          <a:bodyPr anchorCtr="0" anchor="t" bIns="182875" lIns="182875" spcFirstLastPara="1" rIns="182875" wrap="square" tIns="91425">
            <a:spAutoFit/>
          </a:bodyPr>
          <a:lstStyle>
            <a:lvl1pPr lvl="0" algn="ctr">
              <a:spcBef>
                <a:spcPts val="0"/>
              </a:spcBef>
              <a:spcAft>
                <a:spcPts val="0"/>
              </a:spcAft>
              <a:buSzPts val="1600"/>
              <a:buNone/>
              <a:defRPr sz="1600"/>
            </a:lvl1pPr>
            <a:lvl2pPr lvl="1" algn="ctr">
              <a:spcBef>
                <a:spcPts val="0"/>
              </a:spcBef>
              <a:spcAft>
                <a:spcPts val="0"/>
              </a:spcAft>
              <a:buSzPts val="1200"/>
              <a:buNone/>
              <a:defRPr sz="1200"/>
            </a:lvl2pPr>
            <a:lvl3pPr lvl="2" algn="ctr">
              <a:spcBef>
                <a:spcPts val="0"/>
              </a:spcBef>
              <a:spcAft>
                <a:spcPts val="0"/>
              </a:spcAft>
              <a:buSzPts val="1200"/>
              <a:buNone/>
              <a:defRPr sz="1200"/>
            </a:lvl3pPr>
            <a:lvl4pPr lvl="3" algn="ctr">
              <a:spcBef>
                <a:spcPts val="0"/>
              </a:spcBef>
              <a:spcAft>
                <a:spcPts val="0"/>
              </a:spcAft>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p:txBody>
      </p:sp>
      <p:sp>
        <p:nvSpPr>
          <p:cNvPr id="481" name="Google Shape;481;p83"/>
          <p:cNvSpPr txBox="1"/>
          <p:nvPr>
            <p:ph idx="7" type="body"/>
          </p:nvPr>
        </p:nvSpPr>
        <p:spPr>
          <a:xfrm>
            <a:off x="538375" y="1014625"/>
            <a:ext cx="8080200" cy="5070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TITLE_ONLY_1">
    <p:spTree>
      <p:nvGrpSpPr>
        <p:cNvPr id="482" name="Shape 482"/>
        <p:cNvGrpSpPr/>
        <p:nvPr/>
      </p:nvGrpSpPr>
      <p:grpSpPr>
        <a:xfrm>
          <a:off x="0" y="0"/>
          <a:ext cx="0" cy="0"/>
          <a:chOff x="0" y="0"/>
          <a:chExt cx="0" cy="0"/>
        </a:xfrm>
      </p:grpSpPr>
      <p:sp>
        <p:nvSpPr>
          <p:cNvPr id="483" name="Google Shape;483;p84"/>
          <p:cNvSpPr txBox="1"/>
          <p:nvPr>
            <p:ph idx="12" type="sldNum"/>
          </p:nvPr>
        </p:nvSpPr>
        <p:spPr>
          <a:xfrm>
            <a:off x="8340628" y="45786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4" name="Google Shape;484;p84"/>
          <p:cNvSpPr/>
          <p:nvPr/>
        </p:nvSpPr>
        <p:spPr>
          <a:xfrm>
            <a:off x="0" y="0"/>
            <a:ext cx="9144000" cy="5143500"/>
          </a:xfrm>
          <a:prstGeom prst="rect">
            <a:avLst/>
          </a:prstGeom>
          <a:solidFill>
            <a:srgbClr val="F5F6F8"/>
          </a:solid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a:ea typeface="Poppins"/>
              <a:cs typeface="Poppins"/>
              <a:sym typeface="Poppin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Highlight">
  <p:cSld name="SECTION_HEADER_1_4">
    <p:spTree>
      <p:nvGrpSpPr>
        <p:cNvPr id="485" name="Shape 485"/>
        <p:cNvGrpSpPr/>
        <p:nvPr/>
      </p:nvGrpSpPr>
      <p:grpSpPr>
        <a:xfrm>
          <a:off x="0" y="0"/>
          <a:ext cx="0" cy="0"/>
          <a:chOff x="0" y="0"/>
          <a:chExt cx="0" cy="0"/>
        </a:xfrm>
      </p:grpSpPr>
      <p:sp>
        <p:nvSpPr>
          <p:cNvPr id="486" name="Google Shape;486;p85"/>
          <p:cNvSpPr/>
          <p:nvPr/>
        </p:nvSpPr>
        <p:spPr>
          <a:xfrm>
            <a:off x="0" y="0"/>
            <a:ext cx="9171000" cy="5152500"/>
          </a:xfrm>
          <a:prstGeom prst="rect">
            <a:avLst/>
          </a:prstGeom>
          <a:solidFill>
            <a:srgbClr val="1C1B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85"/>
          <p:cNvSpPr txBox="1"/>
          <p:nvPr>
            <p:ph idx="12" type="sldNum"/>
          </p:nvPr>
        </p:nvSpPr>
        <p:spPr>
          <a:xfrm>
            <a:off x="8340628" y="457869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5"/>
          <p:cNvSpPr txBox="1"/>
          <p:nvPr>
            <p:ph idx="1" type="subTitle"/>
          </p:nvPr>
        </p:nvSpPr>
        <p:spPr>
          <a:xfrm>
            <a:off x="450600" y="759225"/>
            <a:ext cx="6899400" cy="15174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rgbClr val="FFFFFF"/>
              </a:buClr>
              <a:buSzPts val="3000"/>
              <a:buNone/>
              <a:defRPr sz="3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89" name="Google Shape;489;p85"/>
          <p:cNvSpPr txBox="1"/>
          <p:nvPr>
            <p:ph idx="2" type="subTitle"/>
          </p:nvPr>
        </p:nvSpPr>
        <p:spPr>
          <a:xfrm>
            <a:off x="1794150" y="3464225"/>
            <a:ext cx="5358300" cy="393600"/>
          </a:xfrm>
          <a:prstGeom prst="rect">
            <a:avLst/>
          </a:prstGeom>
          <a:noFill/>
          <a:ln>
            <a:noFill/>
          </a:ln>
        </p:spPr>
        <p:txBody>
          <a:bodyPr anchorCtr="0" anchor="t" bIns="0" lIns="0" spcFirstLastPara="1" rIns="91425" wrap="square" tIns="0">
            <a:noAutofit/>
          </a:bodyPr>
          <a:lstStyle>
            <a:lvl1pPr lvl="0" algn="l">
              <a:lnSpc>
                <a:spcPct val="115000"/>
              </a:lnSpc>
              <a:spcBef>
                <a:spcPts val="0"/>
              </a:spcBef>
              <a:spcAft>
                <a:spcPts val="0"/>
              </a:spcAft>
              <a:buClr>
                <a:schemeClr val="lt1"/>
              </a:buClr>
              <a:buSzPts val="2400"/>
              <a:buNone/>
              <a:defRPr sz="2400">
                <a:solidFill>
                  <a:schemeClr val="lt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p:cSld name="ONE_COLUMN_TEXT_1">
    <p:spTree>
      <p:nvGrpSpPr>
        <p:cNvPr id="490" name="Shape 490"/>
        <p:cNvGrpSpPr/>
        <p:nvPr/>
      </p:nvGrpSpPr>
      <p:grpSpPr>
        <a:xfrm>
          <a:off x="0" y="0"/>
          <a:ext cx="0" cy="0"/>
          <a:chOff x="0" y="0"/>
          <a:chExt cx="0" cy="0"/>
        </a:xfrm>
      </p:grpSpPr>
      <p:sp>
        <p:nvSpPr>
          <p:cNvPr id="491" name="Google Shape;491;p86"/>
          <p:cNvSpPr txBox="1"/>
          <p:nvPr>
            <p:ph type="title"/>
          </p:nvPr>
        </p:nvSpPr>
        <p:spPr>
          <a:xfrm>
            <a:off x="311700" y="555600"/>
            <a:ext cx="2808000" cy="7557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2" name="Google Shape;492;p86"/>
          <p:cNvSpPr txBox="1"/>
          <p:nvPr>
            <p:ph idx="1" type="body"/>
          </p:nvPr>
        </p:nvSpPr>
        <p:spPr>
          <a:xfrm>
            <a:off x="311700" y="1389600"/>
            <a:ext cx="2808000" cy="3179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3" name="Google Shape;493;p86"/>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86"/>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495" name="Google Shape;495;p86"/>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
  <p:cSld name="TITLE_AND_BODY_5">
    <p:spTree>
      <p:nvGrpSpPr>
        <p:cNvPr id="496" name="Shape 496"/>
        <p:cNvGrpSpPr/>
        <p:nvPr/>
      </p:nvGrpSpPr>
      <p:grpSpPr>
        <a:xfrm>
          <a:off x="0" y="0"/>
          <a:ext cx="0" cy="0"/>
          <a:chOff x="0" y="0"/>
          <a:chExt cx="0" cy="0"/>
        </a:xfrm>
      </p:grpSpPr>
      <p:pic>
        <p:nvPicPr>
          <p:cNvPr id="497" name="Google Shape;497;p87"/>
          <p:cNvPicPr preferRelativeResize="0"/>
          <p:nvPr/>
        </p:nvPicPr>
        <p:blipFill rotWithShape="1">
          <a:blip r:embed="rId2">
            <a:alphaModFix/>
          </a:blip>
          <a:srcRect b="0" l="0" r="1999" t="0"/>
          <a:stretch/>
        </p:blipFill>
        <p:spPr>
          <a:xfrm>
            <a:off x="0" y="0"/>
            <a:ext cx="9143997" cy="5143501"/>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 1">
  <p:cSld name="TITLE_AND_BODY_6">
    <p:spTree>
      <p:nvGrpSpPr>
        <p:cNvPr id="498" name="Shape 498"/>
        <p:cNvGrpSpPr/>
        <p:nvPr/>
      </p:nvGrpSpPr>
      <p:grpSpPr>
        <a:xfrm>
          <a:off x="0" y="0"/>
          <a:ext cx="0" cy="0"/>
          <a:chOff x="0" y="0"/>
          <a:chExt cx="0" cy="0"/>
        </a:xfrm>
      </p:grpSpPr>
      <p:pic>
        <p:nvPicPr>
          <p:cNvPr id="499" name="Google Shape;499;p88"/>
          <p:cNvPicPr preferRelativeResize="0"/>
          <p:nvPr/>
        </p:nvPicPr>
        <p:blipFill rotWithShape="1">
          <a:blip r:embed="rId2">
            <a:alphaModFix/>
          </a:blip>
          <a:srcRect b="0" l="0" r="1999" t="0"/>
          <a:stretch/>
        </p:blipFill>
        <p:spPr>
          <a:xfrm>
            <a:off x="0" y="0"/>
            <a:ext cx="9143997" cy="5143501"/>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00" name="Shape 500"/>
        <p:cNvGrpSpPr/>
        <p:nvPr/>
      </p:nvGrpSpPr>
      <p:grpSpPr>
        <a:xfrm>
          <a:off x="0" y="0"/>
          <a:ext cx="0" cy="0"/>
          <a:chOff x="0" y="0"/>
          <a:chExt cx="0" cy="0"/>
        </a:xfrm>
      </p:grpSpPr>
      <p:sp>
        <p:nvSpPr>
          <p:cNvPr id="501" name="Google Shape;501;p89"/>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2" name="Google Shape;502;p89"/>
          <p:cNvSpPr txBox="1"/>
          <p:nvPr>
            <p:ph idx="1" type="body"/>
          </p:nvPr>
        </p:nvSpPr>
        <p:spPr>
          <a:xfrm>
            <a:off x="3117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3" name="Google Shape;503;p89"/>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4" name="Google Shape;504;p89"/>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5" name="Google Shape;505;p89"/>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06" name="Google Shape;506;p89"/>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507" name="Shape 507"/>
        <p:cNvGrpSpPr/>
        <p:nvPr/>
      </p:nvGrpSpPr>
      <p:grpSpPr>
        <a:xfrm>
          <a:off x="0" y="0"/>
          <a:ext cx="0" cy="0"/>
          <a:chOff x="0" y="0"/>
          <a:chExt cx="0" cy="0"/>
        </a:xfrm>
      </p:grpSpPr>
      <p:sp>
        <p:nvSpPr>
          <p:cNvPr id="508" name="Google Shape;508;p90"/>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9" name="Google Shape;509;p90"/>
          <p:cNvSpPr txBox="1"/>
          <p:nvPr>
            <p:ph idx="1" type="body"/>
          </p:nvPr>
        </p:nvSpPr>
        <p:spPr>
          <a:xfrm>
            <a:off x="3117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0" name="Google Shape;510;p90"/>
          <p:cNvSpPr txBox="1"/>
          <p:nvPr>
            <p:ph idx="2" type="body"/>
          </p:nvPr>
        </p:nvSpPr>
        <p:spPr>
          <a:xfrm>
            <a:off x="4832400" y="1152475"/>
            <a:ext cx="3999900" cy="3416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11" name="Google Shape;511;p90"/>
          <p:cNvSpPr txBox="1"/>
          <p:nvPr>
            <p:ph idx="12" type="sldNum"/>
          </p:nvPr>
        </p:nvSpPr>
        <p:spPr>
          <a:xfrm>
            <a:off x="8472458" y="4663217"/>
            <a:ext cx="5487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2" name="Google Shape;512;p90"/>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13" name="Google Shape;513;p90"/>
          <p:cNvPicPr preferRelativeResize="0"/>
          <p:nvPr/>
        </p:nvPicPr>
        <p:blipFill>
          <a:blip r:embed="rId2">
            <a:alphaModFix/>
          </a:blip>
          <a:stretch>
            <a:fillRect/>
          </a:stretch>
        </p:blipFill>
        <p:spPr>
          <a:xfrm>
            <a:off x="264525" y="4800400"/>
            <a:ext cx="661075" cy="1122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1 1">
  <p:cSld name="CUSTOM_9_2_1">
    <p:bg>
      <p:bgPr>
        <a:solidFill>
          <a:srgbClr val="232E7A"/>
        </a:solidFill>
      </p:bgPr>
    </p:bg>
    <p:spTree>
      <p:nvGrpSpPr>
        <p:cNvPr id="514" name="Shape 514"/>
        <p:cNvGrpSpPr/>
        <p:nvPr/>
      </p:nvGrpSpPr>
      <p:grpSpPr>
        <a:xfrm>
          <a:off x="0" y="0"/>
          <a:ext cx="0" cy="0"/>
          <a:chOff x="0" y="0"/>
          <a:chExt cx="0" cy="0"/>
        </a:xfrm>
      </p:grpSpPr>
      <p:pic>
        <p:nvPicPr>
          <p:cNvPr id="515" name="Google Shape;515;p91"/>
          <p:cNvPicPr preferRelativeResize="0"/>
          <p:nvPr/>
        </p:nvPicPr>
        <p:blipFill>
          <a:blip r:embed="rId2">
            <a:alphaModFix/>
          </a:blip>
          <a:stretch>
            <a:fillRect/>
          </a:stretch>
        </p:blipFill>
        <p:spPr>
          <a:xfrm>
            <a:off x="196001" y="-1452499"/>
            <a:ext cx="8751999" cy="9110952"/>
          </a:xfrm>
          <a:prstGeom prst="rect">
            <a:avLst/>
          </a:prstGeom>
          <a:noFill/>
          <a:ln>
            <a:noFill/>
          </a:ln>
        </p:spPr>
      </p:pic>
      <p:sp>
        <p:nvSpPr>
          <p:cNvPr id="516" name="Google Shape;516;p91"/>
          <p:cNvSpPr txBox="1"/>
          <p:nvPr>
            <p:ph type="title"/>
          </p:nvPr>
        </p:nvSpPr>
        <p:spPr>
          <a:xfrm>
            <a:off x="311700" y="978425"/>
            <a:ext cx="3642600" cy="12438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7" name="Google Shape;517;p91"/>
          <p:cNvSpPr/>
          <p:nvPr/>
        </p:nvSpPr>
        <p:spPr>
          <a:xfrm>
            <a:off x="4259725" y="12425"/>
            <a:ext cx="4868400" cy="5131200"/>
          </a:xfrm>
          <a:prstGeom prst="rect">
            <a:avLst/>
          </a:prstGeom>
          <a:solidFill>
            <a:srgbClr val="232E7A">
              <a:alpha val="5686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18" name="Google Shape;518;p91"/>
          <p:cNvSpPr txBox="1"/>
          <p:nvPr>
            <p:ph idx="1" type="body"/>
          </p:nvPr>
        </p:nvSpPr>
        <p:spPr>
          <a:xfrm>
            <a:off x="311700" y="2156950"/>
            <a:ext cx="3642600" cy="16377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pic>
        <p:nvPicPr>
          <p:cNvPr id="519" name="Google Shape;519;p91"/>
          <p:cNvPicPr preferRelativeResize="0"/>
          <p:nvPr/>
        </p:nvPicPr>
        <p:blipFill>
          <a:blip r:embed="rId3">
            <a:alphaModFix/>
          </a:blip>
          <a:stretch>
            <a:fillRect/>
          </a:stretch>
        </p:blipFill>
        <p:spPr>
          <a:xfrm>
            <a:off x="311700" y="4765075"/>
            <a:ext cx="997974" cy="162350"/>
          </a:xfrm>
          <a:prstGeom prst="rect">
            <a:avLst/>
          </a:prstGeom>
          <a:noFill/>
          <a:ln>
            <a:noFill/>
          </a:ln>
        </p:spPr>
      </p:pic>
      <p:sp>
        <p:nvSpPr>
          <p:cNvPr id="520" name="Google Shape;520;p91"/>
          <p:cNvSpPr txBox="1"/>
          <p:nvPr/>
        </p:nvSpPr>
        <p:spPr>
          <a:xfrm>
            <a:off x="6052711" y="4707214"/>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chemeClr val="lt1"/>
                </a:solidFill>
                <a:latin typeface="Poppins"/>
                <a:ea typeface="Poppins"/>
                <a:cs typeface="Poppins"/>
                <a:sym typeface="Poppins"/>
              </a:rPr>
              <a:t>Workato Proprietary and Confidential</a:t>
            </a:r>
            <a:endParaRPr sz="900">
              <a:solidFill>
                <a:schemeClr val="lt1"/>
              </a:solidFill>
              <a:latin typeface="Poppins"/>
              <a:ea typeface="Poppins"/>
              <a:cs typeface="Poppins"/>
              <a:sym typeface="Poppins"/>
            </a:endParaRPr>
          </a:p>
        </p:txBody>
      </p:sp>
      <p:cxnSp>
        <p:nvCxnSpPr>
          <p:cNvPr id="521" name="Google Shape;521;p91"/>
          <p:cNvCxnSpPr/>
          <p:nvPr/>
        </p:nvCxnSpPr>
        <p:spPr>
          <a:xfrm>
            <a:off x="4259500" y="8750"/>
            <a:ext cx="0" cy="5131800"/>
          </a:xfrm>
          <a:prstGeom prst="straightConnector1">
            <a:avLst/>
          </a:prstGeom>
          <a:noFill/>
          <a:ln cap="flat" cmpd="sng" w="9525">
            <a:solidFill>
              <a:srgbClr val="4A56A9"/>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1 1 1">
  <p:cSld name="SECTION_HEADER_1_1_1">
    <p:bg>
      <p:bgPr>
        <a:gradFill>
          <a:gsLst>
            <a:gs pos="0">
              <a:srgbClr val="F5F6F8"/>
            </a:gs>
            <a:gs pos="100000">
              <a:srgbClr val="DADADA"/>
            </a:gs>
          </a:gsLst>
          <a:lin ang="18900044" scaled="0"/>
        </a:gradFill>
      </p:bgPr>
    </p:bg>
    <p:spTree>
      <p:nvGrpSpPr>
        <p:cNvPr id="55" name="Shape 55"/>
        <p:cNvGrpSpPr/>
        <p:nvPr/>
      </p:nvGrpSpPr>
      <p:grpSpPr>
        <a:xfrm>
          <a:off x="0" y="0"/>
          <a:ext cx="0" cy="0"/>
          <a:chOff x="0" y="0"/>
          <a:chExt cx="0" cy="0"/>
        </a:xfrm>
      </p:grpSpPr>
      <p:sp>
        <p:nvSpPr>
          <p:cNvPr id="56" name="Google Shape;56;p10"/>
          <p:cNvSpPr/>
          <p:nvPr/>
        </p:nvSpPr>
        <p:spPr>
          <a:xfrm>
            <a:off x="5796250" y="759225"/>
            <a:ext cx="3405900" cy="4384200"/>
          </a:xfrm>
          <a:prstGeom prst="rect">
            <a:avLst/>
          </a:prstGeom>
          <a:gradFill>
            <a:gsLst>
              <a:gs pos="0">
                <a:srgbClr val="FFFFFF">
                  <a:alpha val="0"/>
                </a:srgbClr>
              </a:gs>
              <a:gs pos="100000">
                <a:srgbClr val="FFFFFF">
                  <a:alpha val="2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 name="Google Shape;57;p10"/>
          <p:cNvSpPr/>
          <p:nvPr/>
        </p:nvSpPr>
        <p:spPr>
          <a:xfrm flipH="1">
            <a:off x="-3394575" y="1744200"/>
            <a:ext cx="6786600" cy="6788100"/>
          </a:xfrm>
          <a:prstGeom prst="pie">
            <a:avLst>
              <a:gd fmla="val 10795191" name="adj1"/>
              <a:gd fmla="val 16200000" name="adj2"/>
            </a:avLst>
          </a:prstGeom>
          <a:solidFill>
            <a:srgbClr val="111010">
              <a:alpha val="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8" name="Google Shape;58;p10"/>
          <p:cNvSpPr/>
          <p:nvPr/>
        </p:nvSpPr>
        <p:spPr>
          <a:xfrm flipH="1" rot="10800000">
            <a:off x="7772150" y="-1347750"/>
            <a:ext cx="2705400" cy="2706000"/>
          </a:xfrm>
          <a:prstGeom prst="pie">
            <a:avLst>
              <a:gd fmla="val 10795191" name="adj1"/>
              <a:gd fmla="val 16200000" name="adj2"/>
            </a:avLst>
          </a:prstGeom>
          <a:solidFill>
            <a:srgbClr val="F5F6F8">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9" name="Google Shape;59;p10"/>
          <p:cNvPicPr preferRelativeResize="0"/>
          <p:nvPr/>
        </p:nvPicPr>
        <p:blipFill>
          <a:blip r:embed="rId2">
            <a:alphaModFix/>
          </a:blip>
          <a:stretch>
            <a:fillRect/>
          </a:stretch>
        </p:blipFill>
        <p:spPr>
          <a:xfrm>
            <a:off x="205220" y="45027"/>
            <a:ext cx="8868700" cy="4771007"/>
          </a:xfrm>
          <a:prstGeom prst="rect">
            <a:avLst/>
          </a:prstGeom>
          <a:noFill/>
          <a:ln>
            <a:noFill/>
          </a:ln>
        </p:spPr>
      </p:pic>
      <p:sp>
        <p:nvSpPr>
          <p:cNvPr id="60" name="Google Shape;60;p10"/>
          <p:cNvSpPr txBox="1"/>
          <p:nvPr>
            <p:ph type="title"/>
          </p:nvPr>
        </p:nvSpPr>
        <p:spPr>
          <a:xfrm>
            <a:off x="311700" y="2150850"/>
            <a:ext cx="8520600" cy="841800"/>
          </a:xfrm>
          <a:prstGeom prst="rect">
            <a:avLst/>
          </a:prstGeom>
        </p:spPr>
        <p:txBody>
          <a:bodyPr anchorCtr="0" anchor="ctr" bIns="0" lIns="0" spcFirstLastPara="1" rIns="0" wrap="square" tIns="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1" name="Google Shape;61;p10"/>
          <p:cNvSpPr txBox="1"/>
          <p:nvPr>
            <p:ph idx="12" type="sldNum"/>
          </p:nvPr>
        </p:nvSpPr>
        <p:spPr>
          <a:xfrm>
            <a:off x="8699500" y="4868150"/>
            <a:ext cx="321600" cy="153900"/>
          </a:xfrm>
          <a:prstGeom prst="rect">
            <a:avLst/>
          </a:prstGeom>
        </p:spPr>
        <p:txBody>
          <a:bodyPr anchorCtr="0" anchor="ctr" bIns="0" lIns="0" spcFirstLastPara="1" rIns="0" wrap="square" tIns="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6_1">
    <p:spTree>
      <p:nvGrpSpPr>
        <p:cNvPr id="522" name="Shape 522"/>
        <p:cNvGrpSpPr/>
        <p:nvPr/>
      </p:nvGrpSpPr>
      <p:grpSpPr>
        <a:xfrm>
          <a:off x="0" y="0"/>
          <a:ext cx="0" cy="0"/>
          <a:chOff x="0" y="0"/>
          <a:chExt cx="0" cy="0"/>
        </a:xfrm>
      </p:grpSpPr>
      <p:pic>
        <p:nvPicPr>
          <p:cNvPr id="523" name="Google Shape;523;p92"/>
          <p:cNvPicPr preferRelativeResize="0"/>
          <p:nvPr/>
        </p:nvPicPr>
        <p:blipFill rotWithShape="1">
          <a:blip r:embed="rId2">
            <a:alphaModFix/>
          </a:blip>
          <a:srcRect b="0" l="0" r="0" t="0"/>
          <a:stretch/>
        </p:blipFill>
        <p:spPr>
          <a:xfrm>
            <a:off x="0" y="0"/>
            <a:ext cx="9144003" cy="514350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4">
    <p:spTree>
      <p:nvGrpSpPr>
        <p:cNvPr id="524" name="Shape 524"/>
        <p:cNvGrpSpPr/>
        <p:nvPr/>
      </p:nvGrpSpPr>
      <p:grpSpPr>
        <a:xfrm>
          <a:off x="0" y="0"/>
          <a:ext cx="0" cy="0"/>
          <a:chOff x="0" y="0"/>
          <a:chExt cx="0" cy="0"/>
        </a:xfrm>
      </p:grpSpPr>
      <p:pic>
        <p:nvPicPr>
          <p:cNvPr id="525" name="Google Shape;525;p93"/>
          <p:cNvPicPr preferRelativeResize="0"/>
          <p:nvPr/>
        </p:nvPicPr>
        <p:blipFill rotWithShape="1">
          <a:blip r:embed="rId2">
            <a:alphaModFix/>
          </a:blip>
          <a:srcRect b="10255" l="12496" r="12496" t="38104"/>
          <a:stretch/>
        </p:blipFill>
        <p:spPr>
          <a:xfrm>
            <a:off x="0" y="0"/>
            <a:ext cx="9144003" cy="5143499"/>
          </a:xfrm>
          <a:prstGeom prst="rect">
            <a:avLst/>
          </a:prstGeom>
          <a:noFill/>
          <a:ln>
            <a:noFill/>
          </a:ln>
        </p:spPr>
      </p:pic>
      <p:pic>
        <p:nvPicPr>
          <p:cNvPr id="526" name="Google Shape;526;p93"/>
          <p:cNvPicPr preferRelativeResize="0"/>
          <p:nvPr/>
        </p:nvPicPr>
        <p:blipFill>
          <a:blip r:embed="rId3">
            <a:alphaModFix/>
          </a:blip>
          <a:stretch>
            <a:fillRect/>
          </a:stretch>
        </p:blipFill>
        <p:spPr>
          <a:xfrm>
            <a:off x="311700" y="4765075"/>
            <a:ext cx="997974" cy="162350"/>
          </a:xfrm>
          <a:prstGeom prst="rect">
            <a:avLst/>
          </a:prstGeom>
          <a:noFill/>
          <a:ln>
            <a:noFill/>
          </a:ln>
        </p:spPr>
      </p:pic>
      <p:sp>
        <p:nvSpPr>
          <p:cNvPr id="527" name="Google Shape;527;p93"/>
          <p:cNvSpPr txBox="1"/>
          <p:nvPr/>
        </p:nvSpPr>
        <p:spPr>
          <a:xfrm>
            <a:off x="6052711" y="4707214"/>
            <a:ext cx="28083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solidFill>
                  <a:srgbClr val="4A56A9"/>
                </a:solidFill>
                <a:latin typeface="Poppins"/>
                <a:ea typeface="Poppins"/>
                <a:cs typeface="Poppins"/>
                <a:sym typeface="Poppins"/>
              </a:rPr>
              <a:t>Workato Proprietary and Confidential</a:t>
            </a:r>
            <a:endParaRPr sz="900">
              <a:solidFill>
                <a:srgbClr val="4A56A9"/>
              </a:solidFill>
              <a:latin typeface="Poppins"/>
              <a:ea typeface="Poppins"/>
              <a:cs typeface="Poppins"/>
              <a:sym typeface="Poppin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ft Blur Background">
  <p:cSld name="BLANK_1_1_2">
    <p:spTree>
      <p:nvGrpSpPr>
        <p:cNvPr id="528" name="Shape 528"/>
        <p:cNvGrpSpPr/>
        <p:nvPr/>
      </p:nvGrpSpPr>
      <p:grpSpPr>
        <a:xfrm>
          <a:off x="0" y="0"/>
          <a:ext cx="0" cy="0"/>
          <a:chOff x="0" y="0"/>
          <a:chExt cx="0" cy="0"/>
        </a:xfrm>
      </p:grpSpPr>
      <p:sp>
        <p:nvSpPr>
          <p:cNvPr id="529" name="Google Shape;529;p94"/>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30" name="Google Shape;530;p94"/>
          <p:cNvPicPr preferRelativeResize="0"/>
          <p:nvPr/>
        </p:nvPicPr>
        <p:blipFill>
          <a:blip r:embed="rId2">
            <a:alphaModFix/>
          </a:blip>
          <a:stretch>
            <a:fillRect/>
          </a:stretch>
        </p:blipFill>
        <p:spPr>
          <a:xfrm>
            <a:off x="264525" y="4800400"/>
            <a:ext cx="661075" cy="112200"/>
          </a:xfrm>
          <a:prstGeom prst="rect">
            <a:avLst/>
          </a:prstGeom>
          <a:noFill/>
          <a:ln>
            <a:noFill/>
          </a:ln>
        </p:spPr>
      </p:pic>
      <p:pic>
        <p:nvPicPr>
          <p:cNvPr id="531" name="Google Shape;531;p94"/>
          <p:cNvPicPr preferRelativeResize="0"/>
          <p:nvPr/>
        </p:nvPicPr>
        <p:blipFill rotWithShape="1">
          <a:blip r:embed="rId3">
            <a:alphaModFix/>
          </a:blip>
          <a:srcRect b="34045" l="0" r="31417" t="0"/>
          <a:stretch/>
        </p:blipFill>
        <p:spPr>
          <a:xfrm>
            <a:off x="3271050" y="1244275"/>
            <a:ext cx="5882251" cy="3899226"/>
          </a:xfrm>
          <a:prstGeom prst="rect">
            <a:avLst/>
          </a:prstGeom>
          <a:noFill/>
          <a:ln>
            <a:noFill/>
          </a:ln>
        </p:spPr>
      </p:pic>
      <p:pic>
        <p:nvPicPr>
          <p:cNvPr id="532" name="Google Shape;532;p94"/>
          <p:cNvPicPr preferRelativeResize="0"/>
          <p:nvPr/>
        </p:nvPicPr>
        <p:blipFill rotWithShape="1">
          <a:blip r:embed="rId3">
            <a:alphaModFix/>
          </a:blip>
          <a:srcRect b="34045" l="0" r="31417" t="0"/>
          <a:stretch/>
        </p:blipFill>
        <p:spPr>
          <a:xfrm rot="10800000">
            <a:off x="0" y="102850"/>
            <a:ext cx="5882251" cy="3899226"/>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Dark" type="title">
  <p:cSld name="TITLE">
    <p:bg>
      <p:bgPr>
        <a:solidFill>
          <a:srgbClr val="282525"/>
        </a:solidFill>
      </p:bgPr>
    </p:bg>
    <p:spTree>
      <p:nvGrpSpPr>
        <p:cNvPr id="537" name="Shape 537"/>
        <p:cNvGrpSpPr/>
        <p:nvPr/>
      </p:nvGrpSpPr>
      <p:grpSpPr>
        <a:xfrm>
          <a:off x="0" y="0"/>
          <a:ext cx="0" cy="0"/>
          <a:chOff x="0" y="0"/>
          <a:chExt cx="0" cy="0"/>
        </a:xfrm>
      </p:grpSpPr>
      <p:pic>
        <p:nvPicPr>
          <p:cNvPr id="538" name="Google Shape;538;p96"/>
          <p:cNvPicPr preferRelativeResize="0"/>
          <p:nvPr/>
        </p:nvPicPr>
        <p:blipFill rotWithShape="1">
          <a:blip r:embed="rId2">
            <a:alphaModFix amt="54000"/>
          </a:blip>
          <a:srcRect b="16303" l="6507" r="0" t="0"/>
          <a:stretch/>
        </p:blipFill>
        <p:spPr>
          <a:xfrm>
            <a:off x="-13566" y="838600"/>
            <a:ext cx="4415400" cy="4304901"/>
          </a:xfrm>
          <a:prstGeom prst="rect">
            <a:avLst/>
          </a:prstGeom>
          <a:noFill/>
          <a:ln>
            <a:noFill/>
          </a:ln>
        </p:spPr>
      </p:pic>
      <p:pic>
        <p:nvPicPr>
          <p:cNvPr id="539" name="Google Shape;539;p96"/>
          <p:cNvPicPr preferRelativeResize="0"/>
          <p:nvPr/>
        </p:nvPicPr>
        <p:blipFill>
          <a:blip r:embed="rId3">
            <a:alphaModFix/>
          </a:blip>
          <a:stretch>
            <a:fillRect/>
          </a:stretch>
        </p:blipFill>
        <p:spPr>
          <a:xfrm>
            <a:off x="426475" y="388542"/>
            <a:ext cx="1112900" cy="186650"/>
          </a:xfrm>
          <a:prstGeom prst="rect">
            <a:avLst/>
          </a:prstGeom>
          <a:noFill/>
          <a:ln>
            <a:noFill/>
          </a:ln>
        </p:spPr>
      </p:pic>
      <p:sp>
        <p:nvSpPr>
          <p:cNvPr id="540" name="Google Shape;540;p96"/>
          <p:cNvSpPr/>
          <p:nvPr>
            <p:ph idx="2" type="pic"/>
          </p:nvPr>
        </p:nvSpPr>
        <p:spPr>
          <a:xfrm>
            <a:off x="4424525" y="334300"/>
            <a:ext cx="4415400" cy="4474800"/>
          </a:xfrm>
          <a:prstGeom prst="rect">
            <a:avLst/>
          </a:prstGeom>
          <a:noFill/>
          <a:ln>
            <a:noFill/>
          </a:ln>
        </p:spPr>
      </p:sp>
      <p:sp>
        <p:nvSpPr>
          <p:cNvPr id="541" name="Google Shape;541;p96"/>
          <p:cNvSpPr txBox="1"/>
          <p:nvPr>
            <p:ph type="ctrTitle"/>
          </p:nvPr>
        </p:nvSpPr>
        <p:spPr>
          <a:xfrm>
            <a:off x="387900" y="864400"/>
            <a:ext cx="3621000" cy="20526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542" name="Google Shape;542;p96"/>
          <p:cNvSpPr txBox="1"/>
          <p:nvPr>
            <p:ph idx="1" type="subTitle"/>
          </p:nvPr>
        </p:nvSpPr>
        <p:spPr>
          <a:xfrm>
            <a:off x="387900" y="3062725"/>
            <a:ext cx="36210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p:txBody>
      </p:sp>
      <p:sp>
        <p:nvSpPr>
          <p:cNvPr id="543" name="Google Shape;543;p96"/>
          <p:cNvSpPr txBox="1"/>
          <p:nvPr>
            <p:ph idx="3" type="body"/>
          </p:nvPr>
        </p:nvSpPr>
        <p:spPr>
          <a:xfrm>
            <a:off x="387900" y="4479825"/>
            <a:ext cx="3621000" cy="368700"/>
          </a:xfrm>
          <a:prstGeom prst="rect">
            <a:avLst/>
          </a:prstGeom>
        </p:spPr>
        <p:txBody>
          <a:bodyPr anchorCtr="0" anchor="t" bIns="0" lIns="0" spcFirstLastPara="1" rIns="0" wrap="square" tIns="0">
            <a:sp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Light">
  <p:cSld name="TITLE_1">
    <p:bg>
      <p:bgPr>
        <a:gradFill>
          <a:gsLst>
            <a:gs pos="0">
              <a:srgbClr val="DDFFFC"/>
            </a:gs>
            <a:gs pos="100000">
              <a:srgbClr val="36DBCB"/>
            </a:gs>
          </a:gsLst>
          <a:lin ang="18900044" scaled="0"/>
        </a:gradFill>
      </p:bgPr>
    </p:bg>
    <p:spTree>
      <p:nvGrpSpPr>
        <p:cNvPr id="544" name="Shape 544"/>
        <p:cNvGrpSpPr/>
        <p:nvPr/>
      </p:nvGrpSpPr>
      <p:grpSpPr>
        <a:xfrm>
          <a:off x="0" y="0"/>
          <a:ext cx="0" cy="0"/>
          <a:chOff x="0" y="0"/>
          <a:chExt cx="0" cy="0"/>
        </a:xfrm>
      </p:grpSpPr>
      <p:pic>
        <p:nvPicPr>
          <p:cNvPr id="545" name="Google Shape;545;p97"/>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pic>
        <p:nvPicPr>
          <p:cNvPr id="546" name="Google Shape;546;p97"/>
          <p:cNvPicPr preferRelativeResize="0"/>
          <p:nvPr/>
        </p:nvPicPr>
        <p:blipFill rotWithShape="1">
          <a:blip r:embed="rId2">
            <a:alphaModFix/>
          </a:blip>
          <a:srcRect b="30182" l="6507" r="0" t="0"/>
          <a:stretch/>
        </p:blipFill>
        <p:spPr>
          <a:xfrm rot="10800000">
            <a:off x="4728600" y="-9926"/>
            <a:ext cx="4415400" cy="3591099"/>
          </a:xfrm>
          <a:prstGeom prst="rect">
            <a:avLst/>
          </a:prstGeom>
          <a:noFill/>
          <a:ln>
            <a:noFill/>
          </a:ln>
        </p:spPr>
      </p:pic>
      <p:sp>
        <p:nvSpPr>
          <p:cNvPr id="547" name="Google Shape;547;p97"/>
          <p:cNvSpPr txBox="1"/>
          <p:nvPr>
            <p:ph type="ctrTitle"/>
          </p:nvPr>
        </p:nvSpPr>
        <p:spPr>
          <a:xfrm>
            <a:off x="387900" y="864400"/>
            <a:ext cx="3621000" cy="20526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548" name="Google Shape;548;p97"/>
          <p:cNvSpPr txBox="1"/>
          <p:nvPr>
            <p:ph idx="1" type="subTitle"/>
          </p:nvPr>
        </p:nvSpPr>
        <p:spPr>
          <a:xfrm>
            <a:off x="387900" y="3062725"/>
            <a:ext cx="36210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2800"/>
              <a:buNone/>
              <a:defRPr sz="2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549" name="Google Shape;549;p97"/>
          <p:cNvSpPr txBox="1"/>
          <p:nvPr>
            <p:ph idx="2" type="body"/>
          </p:nvPr>
        </p:nvSpPr>
        <p:spPr>
          <a:xfrm>
            <a:off x="387900" y="4479825"/>
            <a:ext cx="3621000" cy="3687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0" name="Google Shape;550;p97"/>
          <p:cNvSpPr/>
          <p:nvPr>
            <p:ph idx="3" type="pic"/>
          </p:nvPr>
        </p:nvSpPr>
        <p:spPr>
          <a:xfrm>
            <a:off x="4424525" y="334300"/>
            <a:ext cx="4415400" cy="4474800"/>
          </a:xfrm>
          <a:prstGeom prst="rect">
            <a:avLst/>
          </a:prstGeom>
          <a:noFill/>
          <a:ln>
            <a:noFill/>
          </a:ln>
        </p:spPr>
      </p:sp>
      <p:pic>
        <p:nvPicPr>
          <p:cNvPr id="551" name="Google Shape;551;p97"/>
          <p:cNvPicPr preferRelativeResize="0"/>
          <p:nvPr/>
        </p:nvPicPr>
        <p:blipFill>
          <a:blip r:embed="rId3">
            <a:alphaModFix/>
          </a:blip>
          <a:stretch>
            <a:fillRect/>
          </a:stretch>
        </p:blipFill>
        <p:spPr>
          <a:xfrm>
            <a:off x="426475" y="390812"/>
            <a:ext cx="1112900" cy="182152"/>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Minimal Dark">
  <p:cSld name="CUSTOM_2">
    <p:bg>
      <p:bgPr>
        <a:solidFill>
          <a:srgbClr val="282525"/>
        </a:solidFill>
      </p:bgPr>
    </p:bg>
    <p:spTree>
      <p:nvGrpSpPr>
        <p:cNvPr id="552" name="Shape 552"/>
        <p:cNvGrpSpPr/>
        <p:nvPr/>
      </p:nvGrpSpPr>
      <p:grpSpPr>
        <a:xfrm>
          <a:off x="0" y="0"/>
          <a:ext cx="0" cy="0"/>
          <a:chOff x="0" y="0"/>
          <a:chExt cx="0" cy="0"/>
        </a:xfrm>
      </p:grpSpPr>
      <p:pic>
        <p:nvPicPr>
          <p:cNvPr id="553" name="Google Shape;553;p98"/>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554" name="Google Shape;554;p98"/>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555" name="Google Shape;555;p98"/>
          <p:cNvSpPr txBox="1"/>
          <p:nvPr>
            <p:ph type="title"/>
          </p:nvPr>
        </p:nvSpPr>
        <p:spPr>
          <a:xfrm>
            <a:off x="311700" y="2700025"/>
            <a:ext cx="8520600" cy="5727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3000"/>
              <a:buNone/>
              <a:defRPr sz="3000">
                <a:solidFill>
                  <a:schemeClr val="lt1"/>
                </a:solidFill>
              </a:defRPr>
            </a:lvl1pPr>
            <a:lvl2pPr lvl="1" algn="ctr">
              <a:spcBef>
                <a:spcPts val="0"/>
              </a:spcBef>
              <a:spcAft>
                <a:spcPts val="0"/>
              </a:spcAft>
              <a:buClr>
                <a:schemeClr val="lt1"/>
              </a:buClr>
              <a:buSzPts val="3000"/>
              <a:buNone/>
              <a:defRPr sz="3000">
                <a:solidFill>
                  <a:schemeClr val="lt1"/>
                </a:solidFill>
              </a:defRPr>
            </a:lvl2pPr>
            <a:lvl3pPr lvl="2" algn="ctr">
              <a:spcBef>
                <a:spcPts val="0"/>
              </a:spcBef>
              <a:spcAft>
                <a:spcPts val="0"/>
              </a:spcAft>
              <a:buClr>
                <a:schemeClr val="lt1"/>
              </a:buClr>
              <a:buSzPts val="3000"/>
              <a:buNone/>
              <a:defRPr sz="3000">
                <a:solidFill>
                  <a:schemeClr val="lt1"/>
                </a:solidFill>
              </a:defRPr>
            </a:lvl3pPr>
            <a:lvl4pPr lvl="3" algn="ctr">
              <a:spcBef>
                <a:spcPts val="0"/>
              </a:spcBef>
              <a:spcAft>
                <a:spcPts val="0"/>
              </a:spcAft>
              <a:buClr>
                <a:schemeClr val="lt1"/>
              </a:buClr>
              <a:buSzPts val="3000"/>
              <a:buNone/>
              <a:defRPr sz="3000">
                <a:solidFill>
                  <a:schemeClr val="lt1"/>
                </a:solidFill>
              </a:defRPr>
            </a:lvl4pPr>
            <a:lvl5pPr lvl="4" algn="ctr">
              <a:spcBef>
                <a:spcPts val="0"/>
              </a:spcBef>
              <a:spcAft>
                <a:spcPts val="0"/>
              </a:spcAft>
              <a:buClr>
                <a:schemeClr val="lt1"/>
              </a:buClr>
              <a:buSzPts val="3000"/>
              <a:buNone/>
              <a:defRPr sz="3000">
                <a:solidFill>
                  <a:schemeClr val="lt1"/>
                </a:solidFill>
              </a:defRPr>
            </a:lvl5pPr>
            <a:lvl6pPr lvl="5" algn="ctr">
              <a:spcBef>
                <a:spcPts val="0"/>
              </a:spcBef>
              <a:spcAft>
                <a:spcPts val="0"/>
              </a:spcAft>
              <a:buClr>
                <a:schemeClr val="lt1"/>
              </a:buClr>
              <a:buSzPts val="3000"/>
              <a:buNone/>
              <a:defRPr sz="3000">
                <a:solidFill>
                  <a:schemeClr val="lt1"/>
                </a:solidFill>
              </a:defRPr>
            </a:lvl6pPr>
            <a:lvl7pPr lvl="6" algn="ctr">
              <a:spcBef>
                <a:spcPts val="0"/>
              </a:spcBef>
              <a:spcAft>
                <a:spcPts val="0"/>
              </a:spcAft>
              <a:buClr>
                <a:schemeClr val="lt1"/>
              </a:buClr>
              <a:buSzPts val="3000"/>
              <a:buNone/>
              <a:defRPr sz="3000">
                <a:solidFill>
                  <a:schemeClr val="lt1"/>
                </a:solidFill>
              </a:defRPr>
            </a:lvl7pPr>
            <a:lvl8pPr lvl="7" algn="ctr">
              <a:spcBef>
                <a:spcPts val="0"/>
              </a:spcBef>
              <a:spcAft>
                <a:spcPts val="0"/>
              </a:spcAft>
              <a:buClr>
                <a:schemeClr val="lt1"/>
              </a:buClr>
              <a:buSzPts val="3000"/>
              <a:buNone/>
              <a:defRPr sz="3000">
                <a:solidFill>
                  <a:schemeClr val="lt1"/>
                </a:solidFill>
              </a:defRPr>
            </a:lvl8pPr>
            <a:lvl9pPr lvl="8" algn="ctr">
              <a:spcBef>
                <a:spcPts val="0"/>
              </a:spcBef>
              <a:spcAft>
                <a:spcPts val="0"/>
              </a:spcAft>
              <a:buClr>
                <a:schemeClr val="lt1"/>
              </a:buClr>
              <a:buSzPts val="3000"/>
              <a:buNone/>
              <a:defRPr sz="3000">
                <a:solidFill>
                  <a:schemeClr val="lt1"/>
                </a:solidFill>
              </a:defRPr>
            </a:lvl9pPr>
          </a:lstStyle>
          <a:p/>
        </p:txBody>
      </p:sp>
      <p:sp>
        <p:nvSpPr>
          <p:cNvPr id="556" name="Google Shape;556;p98"/>
          <p:cNvSpPr txBox="1"/>
          <p:nvPr>
            <p:ph idx="1" type="subTitle"/>
          </p:nvPr>
        </p:nvSpPr>
        <p:spPr>
          <a:xfrm>
            <a:off x="314000" y="3370375"/>
            <a:ext cx="8541000" cy="7119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57" name="Google Shape;557;p98"/>
          <p:cNvPicPr preferRelativeResize="0"/>
          <p:nvPr/>
        </p:nvPicPr>
        <p:blipFill>
          <a:blip r:embed="rId3">
            <a:alphaModFix/>
          </a:blip>
          <a:stretch>
            <a:fillRect/>
          </a:stretch>
        </p:blipFill>
        <p:spPr>
          <a:xfrm>
            <a:off x="2746275" y="1779578"/>
            <a:ext cx="3499052" cy="570347"/>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People, Dark">
  <p:cSld name="CUSTOM_2_2">
    <p:bg>
      <p:bgPr>
        <a:solidFill>
          <a:srgbClr val="282525"/>
        </a:solidFill>
      </p:bgPr>
    </p:bg>
    <p:spTree>
      <p:nvGrpSpPr>
        <p:cNvPr id="558" name="Shape 558"/>
        <p:cNvGrpSpPr/>
        <p:nvPr/>
      </p:nvGrpSpPr>
      <p:grpSpPr>
        <a:xfrm>
          <a:off x="0" y="0"/>
          <a:ext cx="0" cy="0"/>
          <a:chOff x="0" y="0"/>
          <a:chExt cx="0" cy="0"/>
        </a:xfrm>
      </p:grpSpPr>
      <p:pic>
        <p:nvPicPr>
          <p:cNvPr id="559" name="Google Shape;559;p99"/>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560" name="Google Shape;560;p99"/>
          <p:cNvSpPr txBox="1"/>
          <p:nvPr>
            <p:ph type="title"/>
          </p:nvPr>
        </p:nvSpPr>
        <p:spPr>
          <a:xfrm>
            <a:off x="365766" y="954813"/>
            <a:ext cx="3982500" cy="20652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3700"/>
              <a:buNone/>
              <a:defRPr sz="3700">
                <a:solidFill>
                  <a:schemeClr val="lt1"/>
                </a:solidFill>
              </a:defRPr>
            </a:lvl1pPr>
            <a:lvl2pPr lvl="1">
              <a:spcBef>
                <a:spcPts val="0"/>
              </a:spcBef>
              <a:spcAft>
                <a:spcPts val="0"/>
              </a:spcAft>
              <a:buClr>
                <a:schemeClr val="lt1"/>
              </a:buClr>
              <a:buSzPts val="3700"/>
              <a:buNone/>
              <a:defRPr sz="3700">
                <a:solidFill>
                  <a:schemeClr val="lt1"/>
                </a:solidFill>
              </a:defRPr>
            </a:lvl2pPr>
            <a:lvl3pPr lvl="2">
              <a:spcBef>
                <a:spcPts val="0"/>
              </a:spcBef>
              <a:spcAft>
                <a:spcPts val="0"/>
              </a:spcAft>
              <a:buClr>
                <a:schemeClr val="lt1"/>
              </a:buClr>
              <a:buSzPts val="3700"/>
              <a:buNone/>
              <a:defRPr sz="3700">
                <a:solidFill>
                  <a:schemeClr val="lt1"/>
                </a:solidFill>
              </a:defRPr>
            </a:lvl3pPr>
            <a:lvl4pPr lvl="3">
              <a:spcBef>
                <a:spcPts val="0"/>
              </a:spcBef>
              <a:spcAft>
                <a:spcPts val="0"/>
              </a:spcAft>
              <a:buClr>
                <a:schemeClr val="lt1"/>
              </a:buClr>
              <a:buSzPts val="3700"/>
              <a:buNone/>
              <a:defRPr sz="3700">
                <a:solidFill>
                  <a:schemeClr val="lt1"/>
                </a:solidFill>
              </a:defRPr>
            </a:lvl4pPr>
            <a:lvl5pPr lvl="4">
              <a:spcBef>
                <a:spcPts val="0"/>
              </a:spcBef>
              <a:spcAft>
                <a:spcPts val="0"/>
              </a:spcAft>
              <a:buClr>
                <a:schemeClr val="lt1"/>
              </a:buClr>
              <a:buSzPts val="3700"/>
              <a:buNone/>
              <a:defRPr sz="3700">
                <a:solidFill>
                  <a:schemeClr val="lt1"/>
                </a:solidFill>
              </a:defRPr>
            </a:lvl5pPr>
            <a:lvl6pPr lvl="5">
              <a:spcBef>
                <a:spcPts val="0"/>
              </a:spcBef>
              <a:spcAft>
                <a:spcPts val="0"/>
              </a:spcAft>
              <a:buClr>
                <a:schemeClr val="lt1"/>
              </a:buClr>
              <a:buSzPts val="3700"/>
              <a:buNone/>
              <a:defRPr sz="3700">
                <a:solidFill>
                  <a:schemeClr val="lt1"/>
                </a:solidFill>
              </a:defRPr>
            </a:lvl6pPr>
            <a:lvl7pPr lvl="6">
              <a:spcBef>
                <a:spcPts val="0"/>
              </a:spcBef>
              <a:spcAft>
                <a:spcPts val="0"/>
              </a:spcAft>
              <a:buClr>
                <a:schemeClr val="lt1"/>
              </a:buClr>
              <a:buSzPts val="3700"/>
              <a:buNone/>
              <a:defRPr sz="3700">
                <a:solidFill>
                  <a:schemeClr val="lt1"/>
                </a:solidFill>
              </a:defRPr>
            </a:lvl7pPr>
            <a:lvl8pPr lvl="7">
              <a:spcBef>
                <a:spcPts val="0"/>
              </a:spcBef>
              <a:spcAft>
                <a:spcPts val="0"/>
              </a:spcAft>
              <a:buClr>
                <a:schemeClr val="lt1"/>
              </a:buClr>
              <a:buSzPts val="3700"/>
              <a:buNone/>
              <a:defRPr sz="3700">
                <a:solidFill>
                  <a:schemeClr val="lt1"/>
                </a:solidFill>
              </a:defRPr>
            </a:lvl8pPr>
            <a:lvl9pPr lvl="8">
              <a:spcBef>
                <a:spcPts val="0"/>
              </a:spcBef>
              <a:spcAft>
                <a:spcPts val="0"/>
              </a:spcAft>
              <a:buClr>
                <a:schemeClr val="lt1"/>
              </a:buClr>
              <a:buSzPts val="3700"/>
              <a:buNone/>
              <a:defRPr sz="3700">
                <a:solidFill>
                  <a:schemeClr val="lt1"/>
                </a:solidFill>
              </a:defRPr>
            </a:lvl9pPr>
          </a:lstStyle>
          <a:p/>
        </p:txBody>
      </p:sp>
      <p:pic>
        <p:nvPicPr>
          <p:cNvPr id="561" name="Google Shape;561;p99"/>
          <p:cNvPicPr preferRelativeResize="0"/>
          <p:nvPr/>
        </p:nvPicPr>
        <p:blipFill>
          <a:blip r:embed="rId3">
            <a:alphaModFix/>
          </a:blip>
          <a:stretch>
            <a:fillRect/>
          </a:stretch>
        </p:blipFill>
        <p:spPr>
          <a:xfrm>
            <a:off x="387900" y="342852"/>
            <a:ext cx="1604896" cy="261600"/>
          </a:xfrm>
          <a:prstGeom prst="rect">
            <a:avLst/>
          </a:prstGeom>
          <a:noFill/>
          <a:ln>
            <a:noFill/>
          </a:ln>
        </p:spPr>
      </p:pic>
      <p:sp>
        <p:nvSpPr>
          <p:cNvPr id="562" name="Google Shape;562;p99"/>
          <p:cNvSpPr txBox="1"/>
          <p:nvPr>
            <p:ph idx="1" type="subTitle"/>
          </p:nvPr>
        </p:nvSpPr>
        <p:spPr>
          <a:xfrm>
            <a:off x="365766" y="3294175"/>
            <a:ext cx="4056300" cy="7119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3" name="Google Shape;563;p99"/>
          <p:cNvSpPr/>
          <p:nvPr/>
        </p:nvSpPr>
        <p:spPr>
          <a:xfrm flipH="1" rot="5400000">
            <a:off x="4580136" y="581261"/>
            <a:ext cx="5145120" cy="3982608"/>
          </a:xfrm>
          <a:prstGeom prst="flowChartDocument">
            <a:avLst/>
          </a:prstGeom>
          <a:solidFill>
            <a:srgbClr val="1C1B1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64" name="Google Shape;564;p99"/>
          <p:cNvSpPr txBox="1"/>
          <p:nvPr>
            <p:ph idx="2" type="body"/>
          </p:nvPr>
        </p:nvSpPr>
        <p:spPr>
          <a:xfrm>
            <a:off x="372707" y="4463075"/>
            <a:ext cx="4120500" cy="3105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565" name="Google Shape;565;p99"/>
          <p:cNvSpPr/>
          <p:nvPr>
            <p:ph idx="3" type="pic"/>
          </p:nvPr>
        </p:nvSpPr>
        <p:spPr>
          <a:xfrm>
            <a:off x="6802912" y="320563"/>
            <a:ext cx="1368900" cy="1368900"/>
          </a:xfrm>
          <a:prstGeom prst="ellipse">
            <a:avLst/>
          </a:prstGeom>
          <a:noFill/>
          <a:ln>
            <a:noFill/>
          </a:ln>
        </p:spPr>
      </p:sp>
      <p:sp>
        <p:nvSpPr>
          <p:cNvPr id="566" name="Google Shape;566;p99"/>
          <p:cNvSpPr txBox="1"/>
          <p:nvPr>
            <p:ph idx="4" type="subTitle"/>
          </p:nvPr>
        </p:nvSpPr>
        <p:spPr>
          <a:xfrm>
            <a:off x="6305148" y="1848004"/>
            <a:ext cx="2307000" cy="2757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600"/>
              <a:buNone/>
              <a:defRPr sz="16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567" name="Google Shape;567;p99"/>
          <p:cNvSpPr txBox="1"/>
          <p:nvPr>
            <p:ph idx="5" type="body"/>
          </p:nvPr>
        </p:nvSpPr>
        <p:spPr>
          <a:xfrm>
            <a:off x="6305125" y="2157620"/>
            <a:ext cx="2307000" cy="348600"/>
          </a:xfrm>
          <a:prstGeom prst="rect">
            <a:avLst/>
          </a:prstGeom>
        </p:spPr>
        <p:txBody>
          <a:bodyPr anchorCtr="0" anchor="t" bIns="0" lIns="0" spcFirstLastPara="1" rIns="0" wrap="square" tIns="0">
            <a:spAutoFit/>
          </a:bodyPr>
          <a:lstStyle>
            <a:lvl1pPr indent="-292100" lvl="0" marL="457200" algn="ctr">
              <a:spcBef>
                <a:spcPts val="0"/>
              </a:spcBef>
              <a:spcAft>
                <a:spcPts val="0"/>
              </a:spcAft>
              <a:buClr>
                <a:schemeClr val="lt1"/>
              </a:buClr>
              <a:buSzPts val="1000"/>
              <a:buChar char="●"/>
              <a:defRPr sz="1000">
                <a:solidFill>
                  <a:schemeClr val="lt1"/>
                </a:solidFill>
              </a:defRPr>
            </a:lvl1pPr>
            <a:lvl2pPr indent="-292100" lvl="1" marL="914400" algn="ctr">
              <a:spcBef>
                <a:spcPts val="0"/>
              </a:spcBef>
              <a:spcAft>
                <a:spcPts val="0"/>
              </a:spcAft>
              <a:buClr>
                <a:schemeClr val="lt1"/>
              </a:buClr>
              <a:buSzPts val="1000"/>
              <a:buChar char="○"/>
              <a:defRPr sz="1000">
                <a:solidFill>
                  <a:schemeClr val="lt1"/>
                </a:solidFill>
              </a:defRPr>
            </a:lvl2pPr>
            <a:lvl3pPr indent="-292100" lvl="2" marL="1371600" algn="ctr">
              <a:spcBef>
                <a:spcPts val="0"/>
              </a:spcBef>
              <a:spcAft>
                <a:spcPts val="0"/>
              </a:spcAft>
              <a:buClr>
                <a:schemeClr val="lt1"/>
              </a:buClr>
              <a:buSzPts val="1000"/>
              <a:buChar char="■"/>
              <a:defRPr sz="1000">
                <a:solidFill>
                  <a:schemeClr val="lt1"/>
                </a:solidFill>
              </a:defRPr>
            </a:lvl3pPr>
            <a:lvl4pPr indent="-292100" lvl="3" marL="1828800" algn="ctr">
              <a:spcBef>
                <a:spcPts val="0"/>
              </a:spcBef>
              <a:spcAft>
                <a:spcPts val="0"/>
              </a:spcAft>
              <a:buClr>
                <a:schemeClr val="lt1"/>
              </a:buClr>
              <a:buSzPts val="1000"/>
              <a:buChar char="●"/>
              <a:defRPr sz="1000">
                <a:solidFill>
                  <a:schemeClr val="lt1"/>
                </a:solidFill>
              </a:defRPr>
            </a:lvl4pPr>
            <a:lvl5pPr indent="-292100" lvl="4" marL="2286000" algn="ctr">
              <a:spcBef>
                <a:spcPts val="0"/>
              </a:spcBef>
              <a:spcAft>
                <a:spcPts val="0"/>
              </a:spcAft>
              <a:buClr>
                <a:schemeClr val="lt1"/>
              </a:buClr>
              <a:buSzPts val="1000"/>
              <a:buChar char="○"/>
              <a:defRPr sz="1000">
                <a:solidFill>
                  <a:schemeClr val="lt1"/>
                </a:solidFill>
              </a:defRPr>
            </a:lvl5pPr>
            <a:lvl6pPr indent="-292100" lvl="5" marL="2743200" algn="ctr">
              <a:spcBef>
                <a:spcPts val="0"/>
              </a:spcBef>
              <a:spcAft>
                <a:spcPts val="0"/>
              </a:spcAft>
              <a:buClr>
                <a:schemeClr val="lt1"/>
              </a:buClr>
              <a:buSzPts val="1000"/>
              <a:buChar char="■"/>
              <a:defRPr sz="1000">
                <a:solidFill>
                  <a:schemeClr val="lt1"/>
                </a:solidFill>
              </a:defRPr>
            </a:lvl6pPr>
            <a:lvl7pPr indent="-292100" lvl="6" marL="3200400" algn="ctr">
              <a:spcBef>
                <a:spcPts val="0"/>
              </a:spcBef>
              <a:spcAft>
                <a:spcPts val="0"/>
              </a:spcAft>
              <a:buClr>
                <a:schemeClr val="lt1"/>
              </a:buClr>
              <a:buSzPts val="1000"/>
              <a:buChar char="●"/>
              <a:defRPr sz="1000">
                <a:solidFill>
                  <a:schemeClr val="lt1"/>
                </a:solidFill>
              </a:defRPr>
            </a:lvl7pPr>
            <a:lvl8pPr indent="-292100" lvl="7" marL="3657600" algn="ctr">
              <a:spcBef>
                <a:spcPts val="0"/>
              </a:spcBef>
              <a:spcAft>
                <a:spcPts val="0"/>
              </a:spcAft>
              <a:buClr>
                <a:schemeClr val="lt1"/>
              </a:buClr>
              <a:buSzPts val="1000"/>
              <a:buChar char="○"/>
              <a:defRPr sz="1000">
                <a:solidFill>
                  <a:schemeClr val="lt1"/>
                </a:solidFill>
              </a:defRPr>
            </a:lvl8pPr>
            <a:lvl9pPr indent="-292100" lvl="8" marL="4114800" algn="ctr">
              <a:spcBef>
                <a:spcPts val="0"/>
              </a:spcBef>
              <a:spcAft>
                <a:spcPts val="0"/>
              </a:spcAft>
              <a:buClr>
                <a:schemeClr val="lt1"/>
              </a:buClr>
              <a:buSzPts val="1000"/>
              <a:buChar char="■"/>
              <a:defRPr sz="1000">
                <a:solidFill>
                  <a:schemeClr val="lt1"/>
                </a:solidFill>
              </a:defRPr>
            </a:lvl9pPr>
          </a:lstStyle>
          <a:p/>
        </p:txBody>
      </p:sp>
      <p:sp>
        <p:nvSpPr>
          <p:cNvPr id="568" name="Google Shape;568;p99"/>
          <p:cNvSpPr/>
          <p:nvPr>
            <p:ph idx="6" type="pic"/>
          </p:nvPr>
        </p:nvSpPr>
        <p:spPr>
          <a:xfrm>
            <a:off x="6802912" y="2637291"/>
            <a:ext cx="1368900" cy="1368900"/>
          </a:xfrm>
          <a:prstGeom prst="ellipse">
            <a:avLst/>
          </a:prstGeom>
          <a:noFill/>
          <a:ln>
            <a:noFill/>
          </a:ln>
        </p:spPr>
      </p:sp>
      <p:sp>
        <p:nvSpPr>
          <p:cNvPr id="569" name="Google Shape;569;p99"/>
          <p:cNvSpPr txBox="1"/>
          <p:nvPr>
            <p:ph idx="7" type="subTitle"/>
          </p:nvPr>
        </p:nvSpPr>
        <p:spPr>
          <a:xfrm>
            <a:off x="6305148" y="4164733"/>
            <a:ext cx="2307000" cy="2757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600"/>
              <a:buNone/>
              <a:defRPr sz="1600">
                <a:solidFill>
                  <a:schemeClr val="lt1"/>
                </a:solidFill>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p:txBody>
      </p:sp>
      <p:sp>
        <p:nvSpPr>
          <p:cNvPr id="570" name="Google Shape;570;p99"/>
          <p:cNvSpPr txBox="1"/>
          <p:nvPr>
            <p:ph idx="8" type="body"/>
          </p:nvPr>
        </p:nvSpPr>
        <p:spPr>
          <a:xfrm>
            <a:off x="6305125" y="4474349"/>
            <a:ext cx="2307000" cy="348600"/>
          </a:xfrm>
          <a:prstGeom prst="rect">
            <a:avLst/>
          </a:prstGeom>
        </p:spPr>
        <p:txBody>
          <a:bodyPr anchorCtr="0" anchor="t" bIns="0" lIns="0" spcFirstLastPara="1" rIns="0" wrap="square" tIns="0">
            <a:spAutoFit/>
          </a:bodyPr>
          <a:lstStyle>
            <a:lvl1pPr indent="-292100" lvl="0" marL="457200" algn="ctr">
              <a:spcBef>
                <a:spcPts val="0"/>
              </a:spcBef>
              <a:spcAft>
                <a:spcPts val="0"/>
              </a:spcAft>
              <a:buClr>
                <a:schemeClr val="lt1"/>
              </a:buClr>
              <a:buSzPts val="1000"/>
              <a:buChar char="●"/>
              <a:defRPr sz="1000">
                <a:solidFill>
                  <a:schemeClr val="lt1"/>
                </a:solidFill>
              </a:defRPr>
            </a:lvl1pPr>
            <a:lvl2pPr indent="-292100" lvl="1" marL="914400" algn="ctr">
              <a:spcBef>
                <a:spcPts val="0"/>
              </a:spcBef>
              <a:spcAft>
                <a:spcPts val="0"/>
              </a:spcAft>
              <a:buClr>
                <a:schemeClr val="lt1"/>
              </a:buClr>
              <a:buSzPts val="1000"/>
              <a:buChar char="○"/>
              <a:defRPr sz="1000">
                <a:solidFill>
                  <a:schemeClr val="lt1"/>
                </a:solidFill>
              </a:defRPr>
            </a:lvl2pPr>
            <a:lvl3pPr indent="-292100" lvl="2" marL="1371600" algn="ctr">
              <a:spcBef>
                <a:spcPts val="0"/>
              </a:spcBef>
              <a:spcAft>
                <a:spcPts val="0"/>
              </a:spcAft>
              <a:buClr>
                <a:schemeClr val="lt1"/>
              </a:buClr>
              <a:buSzPts val="1000"/>
              <a:buChar char="■"/>
              <a:defRPr sz="1000">
                <a:solidFill>
                  <a:schemeClr val="lt1"/>
                </a:solidFill>
              </a:defRPr>
            </a:lvl3pPr>
            <a:lvl4pPr indent="-292100" lvl="3" marL="1828800" algn="ctr">
              <a:spcBef>
                <a:spcPts val="0"/>
              </a:spcBef>
              <a:spcAft>
                <a:spcPts val="0"/>
              </a:spcAft>
              <a:buClr>
                <a:schemeClr val="lt1"/>
              </a:buClr>
              <a:buSzPts val="1000"/>
              <a:buChar char="●"/>
              <a:defRPr sz="1000">
                <a:solidFill>
                  <a:schemeClr val="lt1"/>
                </a:solidFill>
              </a:defRPr>
            </a:lvl4pPr>
            <a:lvl5pPr indent="-292100" lvl="4" marL="2286000" algn="ctr">
              <a:spcBef>
                <a:spcPts val="0"/>
              </a:spcBef>
              <a:spcAft>
                <a:spcPts val="0"/>
              </a:spcAft>
              <a:buClr>
                <a:schemeClr val="lt1"/>
              </a:buClr>
              <a:buSzPts val="1000"/>
              <a:buChar char="○"/>
              <a:defRPr sz="1000">
                <a:solidFill>
                  <a:schemeClr val="lt1"/>
                </a:solidFill>
              </a:defRPr>
            </a:lvl5pPr>
            <a:lvl6pPr indent="-292100" lvl="5" marL="2743200" algn="ctr">
              <a:spcBef>
                <a:spcPts val="0"/>
              </a:spcBef>
              <a:spcAft>
                <a:spcPts val="0"/>
              </a:spcAft>
              <a:buClr>
                <a:schemeClr val="lt1"/>
              </a:buClr>
              <a:buSzPts val="1000"/>
              <a:buChar char="■"/>
              <a:defRPr sz="1000">
                <a:solidFill>
                  <a:schemeClr val="lt1"/>
                </a:solidFill>
              </a:defRPr>
            </a:lvl6pPr>
            <a:lvl7pPr indent="-292100" lvl="6" marL="3200400" algn="ctr">
              <a:spcBef>
                <a:spcPts val="0"/>
              </a:spcBef>
              <a:spcAft>
                <a:spcPts val="0"/>
              </a:spcAft>
              <a:buClr>
                <a:schemeClr val="lt1"/>
              </a:buClr>
              <a:buSzPts val="1000"/>
              <a:buChar char="●"/>
              <a:defRPr sz="1000">
                <a:solidFill>
                  <a:schemeClr val="lt1"/>
                </a:solidFill>
              </a:defRPr>
            </a:lvl7pPr>
            <a:lvl8pPr indent="-292100" lvl="7" marL="3657600" algn="ctr">
              <a:spcBef>
                <a:spcPts val="0"/>
              </a:spcBef>
              <a:spcAft>
                <a:spcPts val="0"/>
              </a:spcAft>
              <a:buClr>
                <a:schemeClr val="lt1"/>
              </a:buClr>
              <a:buSzPts val="1000"/>
              <a:buChar char="○"/>
              <a:defRPr sz="1000">
                <a:solidFill>
                  <a:schemeClr val="lt1"/>
                </a:solidFill>
              </a:defRPr>
            </a:lvl8pPr>
            <a:lvl9pPr indent="-292100" lvl="8" marL="4114800" algn="ctr">
              <a:spcBef>
                <a:spcPts val="0"/>
              </a:spcBef>
              <a:spcAft>
                <a:spcPts val="0"/>
              </a:spcAft>
              <a:buClr>
                <a:schemeClr val="lt1"/>
              </a:buClr>
              <a:buSzPts val="1000"/>
              <a:buChar char="■"/>
              <a:defRPr sz="10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People, Teal">
  <p:cSld name="CUSTOM_2_2_1">
    <p:bg>
      <p:bgPr>
        <a:gradFill>
          <a:gsLst>
            <a:gs pos="0">
              <a:srgbClr val="DDFFFC"/>
            </a:gs>
            <a:gs pos="100000">
              <a:srgbClr val="9EFCF8"/>
            </a:gs>
          </a:gsLst>
          <a:lin ang="18900044" scaled="0"/>
        </a:gradFill>
      </p:bgPr>
    </p:bg>
    <p:spTree>
      <p:nvGrpSpPr>
        <p:cNvPr id="571" name="Shape 571"/>
        <p:cNvGrpSpPr/>
        <p:nvPr/>
      </p:nvGrpSpPr>
      <p:grpSpPr>
        <a:xfrm>
          <a:off x="0" y="0"/>
          <a:ext cx="0" cy="0"/>
          <a:chOff x="0" y="0"/>
          <a:chExt cx="0" cy="0"/>
        </a:xfrm>
      </p:grpSpPr>
      <p:pic>
        <p:nvPicPr>
          <p:cNvPr id="572" name="Google Shape;572;p100"/>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573" name="Google Shape;573;p100"/>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574" name="Google Shape;574;p100"/>
          <p:cNvSpPr txBox="1"/>
          <p:nvPr>
            <p:ph type="title"/>
          </p:nvPr>
        </p:nvSpPr>
        <p:spPr>
          <a:xfrm>
            <a:off x="365766" y="954813"/>
            <a:ext cx="3982500" cy="2065200"/>
          </a:xfrm>
          <a:prstGeom prst="rect">
            <a:avLst/>
          </a:prstGeom>
        </p:spPr>
        <p:txBody>
          <a:bodyPr anchorCtr="0" anchor="b" bIns="0" lIns="0" spcFirstLastPara="1" rIns="0" wrap="square" tIns="0">
            <a:noAutofit/>
          </a:bodyPr>
          <a:lstStyle>
            <a:lvl1pPr lvl="0">
              <a:spcBef>
                <a:spcPts val="0"/>
              </a:spcBef>
              <a:spcAft>
                <a:spcPts val="0"/>
              </a:spcAft>
              <a:buSzPts val="3700"/>
              <a:buNone/>
              <a:defRPr sz="3700"/>
            </a:lvl1pPr>
            <a:lvl2pPr lvl="1">
              <a:spcBef>
                <a:spcPts val="0"/>
              </a:spcBef>
              <a:spcAft>
                <a:spcPts val="0"/>
              </a:spcAft>
              <a:buSzPts val="3700"/>
              <a:buNone/>
              <a:defRPr sz="3700"/>
            </a:lvl2pPr>
            <a:lvl3pPr lvl="2">
              <a:spcBef>
                <a:spcPts val="0"/>
              </a:spcBef>
              <a:spcAft>
                <a:spcPts val="0"/>
              </a:spcAft>
              <a:buSzPts val="3700"/>
              <a:buNone/>
              <a:defRPr sz="3700"/>
            </a:lvl3pPr>
            <a:lvl4pPr lvl="3">
              <a:spcBef>
                <a:spcPts val="0"/>
              </a:spcBef>
              <a:spcAft>
                <a:spcPts val="0"/>
              </a:spcAft>
              <a:buSzPts val="3700"/>
              <a:buNone/>
              <a:defRPr sz="3700"/>
            </a:lvl4pPr>
            <a:lvl5pPr lvl="4">
              <a:spcBef>
                <a:spcPts val="0"/>
              </a:spcBef>
              <a:spcAft>
                <a:spcPts val="0"/>
              </a:spcAft>
              <a:buSzPts val="3700"/>
              <a:buNone/>
              <a:defRPr sz="3700"/>
            </a:lvl5pPr>
            <a:lvl6pPr lvl="5">
              <a:spcBef>
                <a:spcPts val="0"/>
              </a:spcBef>
              <a:spcAft>
                <a:spcPts val="0"/>
              </a:spcAft>
              <a:buSzPts val="3700"/>
              <a:buNone/>
              <a:defRPr sz="3700"/>
            </a:lvl6pPr>
            <a:lvl7pPr lvl="6">
              <a:spcBef>
                <a:spcPts val="0"/>
              </a:spcBef>
              <a:spcAft>
                <a:spcPts val="0"/>
              </a:spcAft>
              <a:buSzPts val="3700"/>
              <a:buNone/>
              <a:defRPr sz="3700"/>
            </a:lvl7pPr>
            <a:lvl8pPr lvl="7">
              <a:spcBef>
                <a:spcPts val="0"/>
              </a:spcBef>
              <a:spcAft>
                <a:spcPts val="0"/>
              </a:spcAft>
              <a:buSzPts val="3700"/>
              <a:buNone/>
              <a:defRPr sz="3700"/>
            </a:lvl8pPr>
            <a:lvl9pPr lvl="8">
              <a:spcBef>
                <a:spcPts val="0"/>
              </a:spcBef>
              <a:spcAft>
                <a:spcPts val="0"/>
              </a:spcAft>
              <a:buSzPts val="3700"/>
              <a:buNone/>
              <a:defRPr sz="3700"/>
            </a:lvl9pPr>
          </a:lstStyle>
          <a:p/>
        </p:txBody>
      </p:sp>
      <p:sp>
        <p:nvSpPr>
          <p:cNvPr id="575" name="Google Shape;575;p100"/>
          <p:cNvSpPr txBox="1"/>
          <p:nvPr>
            <p:ph idx="1" type="subTitle"/>
          </p:nvPr>
        </p:nvSpPr>
        <p:spPr>
          <a:xfrm>
            <a:off x="365766" y="3294175"/>
            <a:ext cx="4056300" cy="711900"/>
          </a:xfrm>
          <a:prstGeom prst="rect">
            <a:avLst/>
          </a:prstGeom>
        </p:spPr>
        <p:txBody>
          <a:bodyPr anchorCtr="0" anchor="t" bIns="0" lIns="0" spcFirstLastPara="1" rIns="0" wrap="square" tIns="0">
            <a:sp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6" name="Google Shape;576;p100"/>
          <p:cNvSpPr/>
          <p:nvPr/>
        </p:nvSpPr>
        <p:spPr>
          <a:xfrm flipH="1" rot="5400000">
            <a:off x="4580136" y="581261"/>
            <a:ext cx="5145120" cy="398260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7" name="Google Shape;577;p100"/>
          <p:cNvSpPr txBox="1"/>
          <p:nvPr>
            <p:ph idx="2" type="body"/>
          </p:nvPr>
        </p:nvSpPr>
        <p:spPr>
          <a:xfrm>
            <a:off x="372707" y="4463075"/>
            <a:ext cx="4120500" cy="3105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8" name="Google Shape;578;p100"/>
          <p:cNvSpPr/>
          <p:nvPr>
            <p:ph idx="3" type="pic"/>
          </p:nvPr>
        </p:nvSpPr>
        <p:spPr>
          <a:xfrm>
            <a:off x="6802912" y="320563"/>
            <a:ext cx="1368900" cy="1368900"/>
          </a:xfrm>
          <a:prstGeom prst="ellipse">
            <a:avLst/>
          </a:prstGeom>
          <a:noFill/>
          <a:ln>
            <a:noFill/>
          </a:ln>
        </p:spPr>
      </p:sp>
      <p:sp>
        <p:nvSpPr>
          <p:cNvPr id="579" name="Google Shape;579;p100"/>
          <p:cNvSpPr txBox="1"/>
          <p:nvPr>
            <p:ph idx="4" type="subTitle"/>
          </p:nvPr>
        </p:nvSpPr>
        <p:spPr>
          <a:xfrm>
            <a:off x="6305148" y="1848004"/>
            <a:ext cx="2307000" cy="275700"/>
          </a:xfrm>
          <a:prstGeom prst="rect">
            <a:avLst/>
          </a:prstGeom>
        </p:spPr>
        <p:txBody>
          <a:bodyPr anchorCtr="0" anchor="t" bIns="0" lIns="0" spcFirstLastPara="1" rIns="0" wrap="square" tIns="0">
            <a:noAutofit/>
          </a:bodyPr>
          <a:lstStyle>
            <a:lvl1pPr lvl="0" algn="ctr">
              <a:spcBef>
                <a:spcPts val="0"/>
              </a:spcBef>
              <a:spcAft>
                <a:spcPts val="0"/>
              </a:spcAft>
              <a:buSzPts val="1600"/>
              <a:buNone/>
              <a:defRPr sz="16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580" name="Google Shape;580;p100"/>
          <p:cNvSpPr txBox="1"/>
          <p:nvPr>
            <p:ph idx="5" type="body"/>
          </p:nvPr>
        </p:nvSpPr>
        <p:spPr>
          <a:xfrm>
            <a:off x="6305125" y="2157620"/>
            <a:ext cx="2307000" cy="348600"/>
          </a:xfrm>
          <a:prstGeom prst="rect">
            <a:avLst/>
          </a:prstGeom>
        </p:spPr>
        <p:txBody>
          <a:bodyPr anchorCtr="0" anchor="t" bIns="0" lIns="0" spcFirstLastPara="1" rIns="0" wrap="square" tIns="0">
            <a:spAutoFit/>
          </a:bodyPr>
          <a:lstStyle>
            <a:lvl1pPr indent="-292100" lvl="0" marL="457200" algn="ctr">
              <a:spcBef>
                <a:spcPts val="0"/>
              </a:spcBef>
              <a:spcAft>
                <a:spcPts val="0"/>
              </a:spcAft>
              <a:buSzPts val="1000"/>
              <a:buChar char="●"/>
              <a:defRPr sz="1000"/>
            </a:lvl1pPr>
            <a:lvl2pPr indent="-292100" lvl="1" marL="914400" algn="ctr">
              <a:spcBef>
                <a:spcPts val="0"/>
              </a:spcBef>
              <a:spcAft>
                <a:spcPts val="0"/>
              </a:spcAft>
              <a:buSzPts val="1000"/>
              <a:buChar char="○"/>
              <a:defRPr sz="1000"/>
            </a:lvl2pPr>
            <a:lvl3pPr indent="-292100" lvl="2" marL="1371600" algn="ctr">
              <a:spcBef>
                <a:spcPts val="0"/>
              </a:spcBef>
              <a:spcAft>
                <a:spcPts val="0"/>
              </a:spcAft>
              <a:buSzPts val="1000"/>
              <a:buChar char="■"/>
              <a:defRPr sz="1000"/>
            </a:lvl3pPr>
            <a:lvl4pPr indent="-292100" lvl="3" marL="1828800" algn="ctr">
              <a:spcBef>
                <a:spcPts val="0"/>
              </a:spcBef>
              <a:spcAft>
                <a:spcPts val="0"/>
              </a:spcAft>
              <a:buSzPts val="1000"/>
              <a:buChar char="●"/>
              <a:defRPr sz="1000"/>
            </a:lvl4pPr>
            <a:lvl5pPr indent="-292100" lvl="4" marL="2286000" algn="ctr">
              <a:spcBef>
                <a:spcPts val="0"/>
              </a:spcBef>
              <a:spcAft>
                <a:spcPts val="0"/>
              </a:spcAft>
              <a:buSzPts val="1000"/>
              <a:buChar char="○"/>
              <a:defRPr sz="1000"/>
            </a:lvl5pPr>
            <a:lvl6pPr indent="-292100" lvl="5" marL="2743200" algn="ctr">
              <a:spcBef>
                <a:spcPts val="0"/>
              </a:spcBef>
              <a:spcAft>
                <a:spcPts val="0"/>
              </a:spcAft>
              <a:buSzPts val="1000"/>
              <a:buChar char="■"/>
              <a:defRPr sz="1000"/>
            </a:lvl6pPr>
            <a:lvl7pPr indent="-292100" lvl="6" marL="3200400" algn="ctr">
              <a:spcBef>
                <a:spcPts val="0"/>
              </a:spcBef>
              <a:spcAft>
                <a:spcPts val="0"/>
              </a:spcAft>
              <a:buSzPts val="1000"/>
              <a:buChar char="●"/>
              <a:defRPr sz="1000"/>
            </a:lvl7pPr>
            <a:lvl8pPr indent="-292100" lvl="7" marL="3657600" algn="ctr">
              <a:spcBef>
                <a:spcPts val="0"/>
              </a:spcBef>
              <a:spcAft>
                <a:spcPts val="0"/>
              </a:spcAft>
              <a:buSzPts val="1000"/>
              <a:buChar char="○"/>
              <a:defRPr sz="1000"/>
            </a:lvl8pPr>
            <a:lvl9pPr indent="-292100" lvl="8" marL="4114800" algn="ctr">
              <a:spcBef>
                <a:spcPts val="0"/>
              </a:spcBef>
              <a:spcAft>
                <a:spcPts val="0"/>
              </a:spcAft>
              <a:buSzPts val="1000"/>
              <a:buChar char="■"/>
              <a:defRPr sz="1000"/>
            </a:lvl9pPr>
          </a:lstStyle>
          <a:p/>
        </p:txBody>
      </p:sp>
      <p:sp>
        <p:nvSpPr>
          <p:cNvPr id="581" name="Google Shape;581;p100"/>
          <p:cNvSpPr/>
          <p:nvPr>
            <p:ph idx="6" type="pic"/>
          </p:nvPr>
        </p:nvSpPr>
        <p:spPr>
          <a:xfrm>
            <a:off x="6802912" y="2637291"/>
            <a:ext cx="1368900" cy="1368900"/>
          </a:xfrm>
          <a:prstGeom prst="ellipse">
            <a:avLst/>
          </a:prstGeom>
          <a:noFill/>
          <a:ln>
            <a:noFill/>
          </a:ln>
        </p:spPr>
      </p:sp>
      <p:sp>
        <p:nvSpPr>
          <p:cNvPr id="582" name="Google Shape;582;p100"/>
          <p:cNvSpPr txBox="1"/>
          <p:nvPr>
            <p:ph idx="7" type="subTitle"/>
          </p:nvPr>
        </p:nvSpPr>
        <p:spPr>
          <a:xfrm>
            <a:off x="6305148" y="4164733"/>
            <a:ext cx="2307000" cy="275700"/>
          </a:xfrm>
          <a:prstGeom prst="rect">
            <a:avLst/>
          </a:prstGeom>
        </p:spPr>
        <p:txBody>
          <a:bodyPr anchorCtr="0" anchor="t" bIns="0" lIns="0" spcFirstLastPara="1" rIns="0" wrap="square" tIns="0">
            <a:noAutofit/>
          </a:bodyPr>
          <a:lstStyle>
            <a:lvl1pPr lvl="0" algn="ctr">
              <a:spcBef>
                <a:spcPts val="0"/>
              </a:spcBef>
              <a:spcAft>
                <a:spcPts val="0"/>
              </a:spcAft>
              <a:buSzPts val="1600"/>
              <a:buNone/>
              <a:defRPr sz="16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583" name="Google Shape;583;p100"/>
          <p:cNvSpPr txBox="1"/>
          <p:nvPr>
            <p:ph idx="8" type="body"/>
          </p:nvPr>
        </p:nvSpPr>
        <p:spPr>
          <a:xfrm>
            <a:off x="6305125" y="4474349"/>
            <a:ext cx="2307000" cy="348600"/>
          </a:xfrm>
          <a:prstGeom prst="rect">
            <a:avLst/>
          </a:prstGeom>
        </p:spPr>
        <p:txBody>
          <a:bodyPr anchorCtr="0" anchor="t" bIns="0" lIns="0" spcFirstLastPara="1" rIns="0" wrap="square" tIns="0">
            <a:spAutoFit/>
          </a:bodyPr>
          <a:lstStyle>
            <a:lvl1pPr indent="-292100" lvl="0" marL="457200" algn="ctr">
              <a:spcBef>
                <a:spcPts val="0"/>
              </a:spcBef>
              <a:spcAft>
                <a:spcPts val="0"/>
              </a:spcAft>
              <a:buSzPts val="1000"/>
              <a:buChar char="●"/>
              <a:defRPr sz="1000"/>
            </a:lvl1pPr>
            <a:lvl2pPr indent="-292100" lvl="1" marL="914400" algn="ctr">
              <a:spcBef>
                <a:spcPts val="0"/>
              </a:spcBef>
              <a:spcAft>
                <a:spcPts val="0"/>
              </a:spcAft>
              <a:buSzPts val="1000"/>
              <a:buChar char="○"/>
              <a:defRPr sz="1000"/>
            </a:lvl2pPr>
            <a:lvl3pPr indent="-292100" lvl="2" marL="1371600" algn="ctr">
              <a:spcBef>
                <a:spcPts val="0"/>
              </a:spcBef>
              <a:spcAft>
                <a:spcPts val="0"/>
              </a:spcAft>
              <a:buSzPts val="1000"/>
              <a:buChar char="■"/>
              <a:defRPr sz="1000"/>
            </a:lvl3pPr>
            <a:lvl4pPr indent="-292100" lvl="3" marL="1828800" algn="ctr">
              <a:spcBef>
                <a:spcPts val="0"/>
              </a:spcBef>
              <a:spcAft>
                <a:spcPts val="0"/>
              </a:spcAft>
              <a:buSzPts val="1000"/>
              <a:buChar char="●"/>
              <a:defRPr sz="1000"/>
            </a:lvl4pPr>
            <a:lvl5pPr indent="-292100" lvl="4" marL="2286000" algn="ctr">
              <a:spcBef>
                <a:spcPts val="0"/>
              </a:spcBef>
              <a:spcAft>
                <a:spcPts val="0"/>
              </a:spcAft>
              <a:buSzPts val="1000"/>
              <a:buChar char="○"/>
              <a:defRPr sz="1000"/>
            </a:lvl5pPr>
            <a:lvl6pPr indent="-292100" lvl="5" marL="2743200" algn="ctr">
              <a:spcBef>
                <a:spcPts val="0"/>
              </a:spcBef>
              <a:spcAft>
                <a:spcPts val="0"/>
              </a:spcAft>
              <a:buSzPts val="1000"/>
              <a:buChar char="■"/>
              <a:defRPr sz="1000"/>
            </a:lvl6pPr>
            <a:lvl7pPr indent="-292100" lvl="6" marL="3200400" algn="ctr">
              <a:spcBef>
                <a:spcPts val="0"/>
              </a:spcBef>
              <a:spcAft>
                <a:spcPts val="0"/>
              </a:spcAft>
              <a:buSzPts val="1000"/>
              <a:buChar char="●"/>
              <a:defRPr sz="1000"/>
            </a:lvl7pPr>
            <a:lvl8pPr indent="-292100" lvl="7" marL="3657600" algn="ctr">
              <a:spcBef>
                <a:spcPts val="0"/>
              </a:spcBef>
              <a:spcAft>
                <a:spcPts val="0"/>
              </a:spcAft>
              <a:buSzPts val="1000"/>
              <a:buChar char="○"/>
              <a:defRPr sz="1000"/>
            </a:lvl8pPr>
            <a:lvl9pPr indent="-292100" lvl="8" marL="4114800" algn="ctr">
              <a:spcBef>
                <a:spcPts val="0"/>
              </a:spcBef>
              <a:spcAft>
                <a:spcPts val="0"/>
              </a:spcAft>
              <a:buSzPts val="1000"/>
              <a:buChar char="■"/>
              <a:defRPr sz="1000"/>
            </a:lvl9pPr>
          </a:lstStyle>
          <a:p/>
        </p:txBody>
      </p:sp>
      <p:pic>
        <p:nvPicPr>
          <p:cNvPr id="584" name="Google Shape;584;p100"/>
          <p:cNvPicPr preferRelativeResize="0"/>
          <p:nvPr/>
        </p:nvPicPr>
        <p:blipFill>
          <a:blip r:embed="rId3">
            <a:alphaModFix/>
          </a:blip>
          <a:stretch>
            <a:fillRect/>
          </a:stretch>
        </p:blipFill>
        <p:spPr>
          <a:xfrm>
            <a:off x="375205" y="342850"/>
            <a:ext cx="1604900" cy="262678"/>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Minimal Light">
  <p:cSld name="CUSTOM_2_1">
    <p:bg>
      <p:bgPr>
        <a:gradFill>
          <a:gsLst>
            <a:gs pos="0">
              <a:srgbClr val="DDFFFC"/>
            </a:gs>
            <a:gs pos="50000">
              <a:srgbClr val="DDFFFC"/>
            </a:gs>
            <a:gs pos="100000">
              <a:srgbClr val="36DBCB"/>
            </a:gs>
          </a:gsLst>
          <a:lin ang="18900044" scaled="0"/>
        </a:gradFill>
      </p:bgPr>
    </p:bg>
    <p:spTree>
      <p:nvGrpSpPr>
        <p:cNvPr id="585" name="Shape 585"/>
        <p:cNvGrpSpPr/>
        <p:nvPr/>
      </p:nvGrpSpPr>
      <p:grpSpPr>
        <a:xfrm>
          <a:off x="0" y="0"/>
          <a:ext cx="0" cy="0"/>
          <a:chOff x="0" y="0"/>
          <a:chExt cx="0" cy="0"/>
        </a:xfrm>
      </p:grpSpPr>
      <p:pic>
        <p:nvPicPr>
          <p:cNvPr id="586" name="Google Shape;586;p101"/>
          <p:cNvPicPr preferRelativeResize="0"/>
          <p:nvPr/>
        </p:nvPicPr>
        <p:blipFill rotWithShape="1">
          <a:blip r:embed="rId2">
            <a:alphaModFix/>
          </a:blip>
          <a:srcRect b="16303" l="6507" r="0" t="0"/>
          <a:stretch/>
        </p:blipFill>
        <p:spPr>
          <a:xfrm rot="10800000">
            <a:off x="4728609" y="0"/>
            <a:ext cx="4415400" cy="4304901"/>
          </a:xfrm>
          <a:prstGeom prst="rect">
            <a:avLst/>
          </a:prstGeom>
          <a:noFill/>
          <a:ln>
            <a:noFill/>
          </a:ln>
        </p:spPr>
      </p:pic>
      <p:pic>
        <p:nvPicPr>
          <p:cNvPr id="587" name="Google Shape;587;p101"/>
          <p:cNvPicPr preferRelativeResize="0"/>
          <p:nvPr/>
        </p:nvPicPr>
        <p:blipFill rotWithShape="1">
          <a:blip r:embed="rId2">
            <a:alphaModFix/>
          </a:blip>
          <a:srcRect b="16303" l="6507" r="0" t="0"/>
          <a:stretch/>
        </p:blipFill>
        <p:spPr>
          <a:xfrm>
            <a:off x="-13566" y="838600"/>
            <a:ext cx="4415400" cy="4304901"/>
          </a:xfrm>
          <a:prstGeom prst="rect">
            <a:avLst/>
          </a:prstGeom>
          <a:noFill/>
          <a:ln>
            <a:noFill/>
          </a:ln>
        </p:spPr>
      </p:pic>
      <p:sp>
        <p:nvSpPr>
          <p:cNvPr id="588" name="Google Shape;588;p101"/>
          <p:cNvSpPr txBox="1"/>
          <p:nvPr>
            <p:ph type="title"/>
          </p:nvPr>
        </p:nvSpPr>
        <p:spPr>
          <a:xfrm>
            <a:off x="311700" y="2700025"/>
            <a:ext cx="8520600" cy="572700"/>
          </a:xfrm>
          <a:prstGeom prst="rect">
            <a:avLst/>
          </a:prstGeom>
        </p:spPr>
        <p:txBody>
          <a:bodyPr anchorCtr="0" anchor="t" bIns="0" lIns="0" spcFirstLastPara="1" rIns="0" wrap="square" tIns="0">
            <a:sp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589" name="Google Shape;589;p101"/>
          <p:cNvSpPr txBox="1"/>
          <p:nvPr>
            <p:ph idx="1" type="subTitle"/>
          </p:nvPr>
        </p:nvSpPr>
        <p:spPr>
          <a:xfrm>
            <a:off x="314000" y="3370375"/>
            <a:ext cx="8541000" cy="711900"/>
          </a:xfrm>
          <a:prstGeom prst="rect">
            <a:avLst/>
          </a:prstGeom>
        </p:spPr>
        <p:txBody>
          <a:bodyPr anchorCtr="0" anchor="t" bIns="0" lIns="0" spcFirstLastPara="1" rIns="0" wrap="square" tIns="0">
            <a:sp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90" name="Google Shape;590;p101"/>
          <p:cNvPicPr preferRelativeResize="0"/>
          <p:nvPr/>
        </p:nvPicPr>
        <p:blipFill>
          <a:blip r:embed="rId3">
            <a:alphaModFix/>
          </a:blip>
          <a:stretch>
            <a:fillRect/>
          </a:stretch>
        </p:blipFill>
        <p:spPr>
          <a:xfrm>
            <a:off x="2746272" y="1761925"/>
            <a:ext cx="3499050" cy="572699"/>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
    <p:spTree>
      <p:nvGrpSpPr>
        <p:cNvPr id="591" name="Shape 591"/>
        <p:cNvGrpSpPr/>
        <p:nvPr/>
      </p:nvGrpSpPr>
      <p:grpSpPr>
        <a:xfrm>
          <a:off x="0" y="0"/>
          <a:ext cx="0" cy="0"/>
          <a:chOff x="0" y="0"/>
          <a:chExt cx="0" cy="0"/>
        </a:xfrm>
      </p:grpSpPr>
      <p:cxnSp>
        <p:nvCxnSpPr>
          <p:cNvPr id="592" name="Google Shape;592;p102"/>
          <p:cNvCxnSpPr>
            <a:stCxn id="593" idx="0"/>
            <a:endCxn id="594" idx="4"/>
          </p:cNvCxnSpPr>
          <p:nvPr/>
        </p:nvCxnSpPr>
        <p:spPr>
          <a:xfrm>
            <a:off x="4194298" y="583027"/>
            <a:ext cx="0" cy="394950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102"/>
          <p:cNvSpPr txBox="1"/>
          <p:nvPr>
            <p:ph idx="1" type="body"/>
          </p:nvPr>
        </p:nvSpPr>
        <p:spPr>
          <a:xfrm>
            <a:off x="420225" y="1391400"/>
            <a:ext cx="2549400" cy="8778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6" name="Google Shape;596;p102"/>
          <p:cNvSpPr/>
          <p:nvPr/>
        </p:nvSpPr>
        <p:spPr>
          <a:xfrm>
            <a:off x="0" y="-9350"/>
            <a:ext cx="9153300" cy="112200"/>
          </a:xfrm>
          <a:prstGeom prst="rect">
            <a:avLst/>
          </a:prstGeom>
          <a:gradFill>
            <a:gsLst>
              <a:gs pos="0">
                <a:srgbClr val="DDFFFC"/>
              </a:gs>
              <a:gs pos="100000">
                <a:srgbClr val="36DBCB"/>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597" name="Google Shape;597;p102"/>
          <p:cNvPicPr preferRelativeResize="0"/>
          <p:nvPr/>
        </p:nvPicPr>
        <p:blipFill>
          <a:blip r:embed="rId2">
            <a:alphaModFix/>
          </a:blip>
          <a:stretch>
            <a:fillRect/>
          </a:stretch>
        </p:blipFill>
        <p:spPr>
          <a:xfrm>
            <a:off x="264525" y="4800400"/>
            <a:ext cx="661075" cy="112200"/>
          </a:xfrm>
          <a:prstGeom prst="rect">
            <a:avLst/>
          </a:prstGeom>
          <a:noFill/>
          <a:ln>
            <a:noFill/>
          </a:ln>
        </p:spPr>
      </p:pic>
      <p:sp>
        <p:nvSpPr>
          <p:cNvPr id="593" name="Google Shape;593;p102"/>
          <p:cNvSpPr/>
          <p:nvPr/>
        </p:nvSpPr>
        <p:spPr>
          <a:xfrm>
            <a:off x="3904948" y="583027"/>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01</a:t>
            </a:r>
            <a:endParaRPr sz="1600">
              <a:latin typeface="Poppins"/>
              <a:ea typeface="Poppins"/>
              <a:cs typeface="Poppins"/>
              <a:sym typeface="Poppins"/>
            </a:endParaRPr>
          </a:p>
        </p:txBody>
      </p:sp>
      <p:sp>
        <p:nvSpPr>
          <p:cNvPr id="598" name="Google Shape;598;p102"/>
          <p:cNvSpPr/>
          <p:nvPr/>
        </p:nvSpPr>
        <p:spPr>
          <a:xfrm>
            <a:off x="3904948" y="1425735"/>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02</a:t>
            </a:r>
            <a:endParaRPr sz="1600">
              <a:latin typeface="Poppins"/>
              <a:ea typeface="Poppins"/>
              <a:cs typeface="Poppins"/>
              <a:sym typeface="Poppins"/>
            </a:endParaRPr>
          </a:p>
        </p:txBody>
      </p:sp>
      <p:sp>
        <p:nvSpPr>
          <p:cNvPr id="599" name="Google Shape;599;p102"/>
          <p:cNvSpPr/>
          <p:nvPr/>
        </p:nvSpPr>
        <p:spPr>
          <a:xfrm>
            <a:off x="3904948" y="2268443"/>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03</a:t>
            </a:r>
            <a:endParaRPr sz="1600">
              <a:latin typeface="Poppins"/>
              <a:ea typeface="Poppins"/>
              <a:cs typeface="Poppins"/>
              <a:sym typeface="Poppins"/>
            </a:endParaRPr>
          </a:p>
        </p:txBody>
      </p:sp>
      <p:sp>
        <p:nvSpPr>
          <p:cNvPr id="600" name="Google Shape;600;p102"/>
          <p:cNvSpPr/>
          <p:nvPr/>
        </p:nvSpPr>
        <p:spPr>
          <a:xfrm>
            <a:off x="3904948" y="3111152"/>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04</a:t>
            </a:r>
            <a:endParaRPr sz="1600">
              <a:latin typeface="Poppins"/>
              <a:ea typeface="Poppins"/>
              <a:cs typeface="Poppins"/>
              <a:sym typeface="Poppins"/>
            </a:endParaRPr>
          </a:p>
        </p:txBody>
      </p:sp>
      <p:sp>
        <p:nvSpPr>
          <p:cNvPr id="594" name="Google Shape;594;p102"/>
          <p:cNvSpPr/>
          <p:nvPr/>
        </p:nvSpPr>
        <p:spPr>
          <a:xfrm>
            <a:off x="3904948" y="3953860"/>
            <a:ext cx="578700" cy="578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600">
                <a:latin typeface="Poppins"/>
                <a:ea typeface="Poppins"/>
                <a:cs typeface="Poppins"/>
                <a:sym typeface="Poppins"/>
              </a:rPr>
              <a:t>05</a:t>
            </a:r>
            <a:endParaRPr sz="1600">
              <a:latin typeface="Poppins"/>
              <a:ea typeface="Poppins"/>
              <a:cs typeface="Poppins"/>
              <a:sym typeface="Poppins"/>
            </a:endParaRPr>
          </a:p>
        </p:txBody>
      </p:sp>
      <p:sp>
        <p:nvSpPr>
          <p:cNvPr id="601" name="Google Shape;601;p102"/>
          <p:cNvSpPr txBox="1"/>
          <p:nvPr>
            <p:ph idx="2" type="body"/>
          </p:nvPr>
        </p:nvSpPr>
        <p:spPr>
          <a:xfrm>
            <a:off x="4631775" y="60679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02" name="Google Shape;602;p102"/>
          <p:cNvSpPr txBox="1"/>
          <p:nvPr>
            <p:ph idx="3" type="body"/>
          </p:nvPr>
        </p:nvSpPr>
        <p:spPr>
          <a:xfrm>
            <a:off x="4631775" y="92419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3" name="Google Shape;603;p102"/>
          <p:cNvSpPr txBox="1"/>
          <p:nvPr>
            <p:ph idx="4" type="body"/>
          </p:nvPr>
        </p:nvSpPr>
        <p:spPr>
          <a:xfrm>
            <a:off x="4631775" y="1425740"/>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04" name="Google Shape;604;p102"/>
          <p:cNvSpPr txBox="1"/>
          <p:nvPr>
            <p:ph idx="5" type="body"/>
          </p:nvPr>
        </p:nvSpPr>
        <p:spPr>
          <a:xfrm>
            <a:off x="4631775" y="1743140"/>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5" name="Google Shape;605;p102"/>
          <p:cNvSpPr txBox="1"/>
          <p:nvPr>
            <p:ph idx="6" type="body"/>
          </p:nvPr>
        </p:nvSpPr>
        <p:spPr>
          <a:xfrm>
            <a:off x="4631775" y="22684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06" name="Google Shape;606;p102"/>
          <p:cNvSpPr txBox="1"/>
          <p:nvPr>
            <p:ph idx="7" type="body"/>
          </p:nvPr>
        </p:nvSpPr>
        <p:spPr>
          <a:xfrm>
            <a:off x="4631775" y="25858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7" name="Google Shape;607;p102"/>
          <p:cNvSpPr txBox="1"/>
          <p:nvPr>
            <p:ph idx="8" type="body"/>
          </p:nvPr>
        </p:nvSpPr>
        <p:spPr>
          <a:xfrm>
            <a:off x="4631775" y="308741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08" name="Google Shape;608;p102"/>
          <p:cNvSpPr txBox="1"/>
          <p:nvPr>
            <p:ph idx="9" type="body"/>
          </p:nvPr>
        </p:nvSpPr>
        <p:spPr>
          <a:xfrm>
            <a:off x="4631775" y="340481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9" name="Google Shape;609;p102"/>
          <p:cNvSpPr txBox="1"/>
          <p:nvPr>
            <p:ph idx="13" type="body"/>
          </p:nvPr>
        </p:nvSpPr>
        <p:spPr>
          <a:xfrm>
            <a:off x="4631775" y="3953865"/>
            <a:ext cx="4199700" cy="3174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b="1" sz="14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10" name="Google Shape;610;p102"/>
          <p:cNvSpPr txBox="1"/>
          <p:nvPr>
            <p:ph idx="14" type="body"/>
          </p:nvPr>
        </p:nvSpPr>
        <p:spPr>
          <a:xfrm>
            <a:off x="4631775" y="4271265"/>
            <a:ext cx="4199700" cy="3174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1" name="Google Shape;611;p102"/>
          <p:cNvSpPr txBox="1"/>
          <p:nvPr>
            <p:ph type="title"/>
          </p:nvPr>
        </p:nvSpPr>
        <p:spPr>
          <a:xfrm>
            <a:off x="426650" y="456400"/>
            <a:ext cx="2549400" cy="705300"/>
          </a:xfrm>
          <a:prstGeom prst="rect">
            <a:avLst/>
          </a:prstGeom>
        </p:spPr>
        <p:txBody>
          <a:bodyPr anchorCtr="0" anchor="b"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7.xml"/><Relationship Id="rId42" Type="http://schemas.openxmlformats.org/officeDocument/2006/relationships/slideLayout" Target="../slideLayouts/slideLayout89.xml"/><Relationship Id="rId41" Type="http://schemas.openxmlformats.org/officeDocument/2006/relationships/slideLayout" Target="../slideLayouts/slideLayout88.xml"/><Relationship Id="rId44" Type="http://schemas.openxmlformats.org/officeDocument/2006/relationships/slideLayout" Target="../slideLayouts/slideLayout91.xml"/><Relationship Id="rId43" Type="http://schemas.openxmlformats.org/officeDocument/2006/relationships/slideLayout" Target="../slideLayouts/slideLayout90.xml"/><Relationship Id="rId46" Type="http://schemas.openxmlformats.org/officeDocument/2006/relationships/theme" Target="../theme/theme6.xml"/><Relationship Id="rId45" Type="http://schemas.openxmlformats.org/officeDocument/2006/relationships/slideLayout" Target="../slideLayouts/slideLayout92.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33" Type="http://schemas.openxmlformats.org/officeDocument/2006/relationships/slideLayout" Target="../slideLayouts/slideLayout80.xml"/><Relationship Id="rId32" Type="http://schemas.openxmlformats.org/officeDocument/2006/relationships/slideLayout" Target="../slideLayouts/slideLayout79.xml"/><Relationship Id="rId35" Type="http://schemas.openxmlformats.org/officeDocument/2006/relationships/slideLayout" Target="../slideLayouts/slideLayout82.xml"/><Relationship Id="rId34" Type="http://schemas.openxmlformats.org/officeDocument/2006/relationships/slideLayout" Target="../slideLayouts/slideLayout81.xml"/><Relationship Id="rId37" Type="http://schemas.openxmlformats.org/officeDocument/2006/relationships/slideLayout" Target="../slideLayouts/slideLayout84.xml"/><Relationship Id="rId36" Type="http://schemas.openxmlformats.org/officeDocument/2006/relationships/slideLayout" Target="../slideLayouts/slideLayout83.xml"/><Relationship Id="rId39" Type="http://schemas.openxmlformats.org/officeDocument/2006/relationships/slideLayout" Target="../slideLayouts/slideLayout86.xml"/><Relationship Id="rId38" Type="http://schemas.openxmlformats.org/officeDocument/2006/relationships/slideLayout" Target="../slideLayouts/slideLayout85.xml"/><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2.xml"/><Relationship Id="rId42" Type="http://schemas.openxmlformats.org/officeDocument/2006/relationships/slideLayout" Target="../slideLayouts/slideLayout134.xml"/><Relationship Id="rId41" Type="http://schemas.openxmlformats.org/officeDocument/2006/relationships/slideLayout" Target="../slideLayouts/slideLayout133.xml"/><Relationship Id="rId43" Type="http://schemas.openxmlformats.org/officeDocument/2006/relationships/theme" Target="../theme/theme4.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31" Type="http://schemas.openxmlformats.org/officeDocument/2006/relationships/slideLayout" Target="../slideLayouts/slideLayout123.xml"/><Relationship Id="rId30" Type="http://schemas.openxmlformats.org/officeDocument/2006/relationships/slideLayout" Target="../slideLayouts/slideLayout122.xml"/><Relationship Id="rId33" Type="http://schemas.openxmlformats.org/officeDocument/2006/relationships/slideLayout" Target="../slideLayouts/slideLayout125.xml"/><Relationship Id="rId32" Type="http://schemas.openxmlformats.org/officeDocument/2006/relationships/slideLayout" Target="../slideLayouts/slideLayout124.xml"/><Relationship Id="rId35" Type="http://schemas.openxmlformats.org/officeDocument/2006/relationships/slideLayout" Target="../slideLayouts/slideLayout127.xml"/><Relationship Id="rId34" Type="http://schemas.openxmlformats.org/officeDocument/2006/relationships/slideLayout" Target="../slideLayouts/slideLayout126.xml"/><Relationship Id="rId37" Type="http://schemas.openxmlformats.org/officeDocument/2006/relationships/slideLayout" Target="../slideLayouts/slideLayout129.xml"/><Relationship Id="rId36" Type="http://schemas.openxmlformats.org/officeDocument/2006/relationships/slideLayout" Target="../slideLayouts/slideLayout128.xml"/><Relationship Id="rId39" Type="http://schemas.openxmlformats.org/officeDocument/2006/relationships/slideLayout" Target="../slideLayouts/slideLayout131.xml"/><Relationship Id="rId38" Type="http://schemas.openxmlformats.org/officeDocument/2006/relationships/slideLayout" Target="../slideLayouts/slideLayout130.xml"/><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slideLayout" Target="../slideLayouts/slideLayout120.xml"/><Relationship Id="rId27" Type="http://schemas.openxmlformats.org/officeDocument/2006/relationships/slideLayout" Target="../slideLayouts/slideLayout119.xml"/><Relationship Id="rId29" Type="http://schemas.openxmlformats.org/officeDocument/2006/relationships/slideLayout" Target="../slideLayouts/slideLayout121.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11" Type="http://schemas.openxmlformats.org/officeDocument/2006/relationships/slideLayout" Target="../slideLayouts/slideLayout145.xml"/><Relationship Id="rId10" Type="http://schemas.openxmlformats.org/officeDocument/2006/relationships/slideLayout" Target="../slideLayouts/slideLayout144.xml"/><Relationship Id="rId13" Type="http://schemas.openxmlformats.org/officeDocument/2006/relationships/slideLayout" Target="../slideLayouts/slideLayout147.xml"/><Relationship Id="rId12" Type="http://schemas.openxmlformats.org/officeDocument/2006/relationships/slideLayout" Target="../slideLayouts/slideLayout146.xml"/><Relationship Id="rId14"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87.xml"/><Relationship Id="rId42" Type="http://schemas.openxmlformats.org/officeDocument/2006/relationships/slideLayout" Target="../slideLayouts/slideLayout189.xml"/><Relationship Id="rId41" Type="http://schemas.openxmlformats.org/officeDocument/2006/relationships/slideLayout" Target="../slideLayouts/slideLayout188.xml"/><Relationship Id="rId43" Type="http://schemas.openxmlformats.org/officeDocument/2006/relationships/theme" Target="../theme/theme2.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31" Type="http://schemas.openxmlformats.org/officeDocument/2006/relationships/slideLayout" Target="../slideLayouts/slideLayout178.xml"/><Relationship Id="rId30" Type="http://schemas.openxmlformats.org/officeDocument/2006/relationships/slideLayout" Target="../slideLayouts/slideLayout177.xml"/><Relationship Id="rId33" Type="http://schemas.openxmlformats.org/officeDocument/2006/relationships/slideLayout" Target="../slideLayouts/slideLayout180.xml"/><Relationship Id="rId32" Type="http://schemas.openxmlformats.org/officeDocument/2006/relationships/slideLayout" Target="../slideLayouts/slideLayout179.xml"/><Relationship Id="rId35" Type="http://schemas.openxmlformats.org/officeDocument/2006/relationships/slideLayout" Target="../slideLayouts/slideLayout182.xml"/><Relationship Id="rId34" Type="http://schemas.openxmlformats.org/officeDocument/2006/relationships/slideLayout" Target="../slideLayouts/slideLayout181.xml"/><Relationship Id="rId37" Type="http://schemas.openxmlformats.org/officeDocument/2006/relationships/slideLayout" Target="../slideLayouts/slideLayout184.xml"/><Relationship Id="rId36" Type="http://schemas.openxmlformats.org/officeDocument/2006/relationships/slideLayout" Target="../slideLayouts/slideLayout183.xml"/><Relationship Id="rId39" Type="http://schemas.openxmlformats.org/officeDocument/2006/relationships/slideLayout" Target="../slideLayouts/slideLayout186.xml"/><Relationship Id="rId38" Type="http://schemas.openxmlformats.org/officeDocument/2006/relationships/slideLayout" Target="../slideLayouts/slideLayout185.xml"/><Relationship Id="rId20" Type="http://schemas.openxmlformats.org/officeDocument/2006/relationships/slideLayout" Target="../slideLayouts/slideLayout167.xml"/><Relationship Id="rId22" Type="http://schemas.openxmlformats.org/officeDocument/2006/relationships/slideLayout" Target="../slideLayouts/slideLayout169.xml"/><Relationship Id="rId21" Type="http://schemas.openxmlformats.org/officeDocument/2006/relationships/slideLayout" Target="../slideLayouts/slideLayout168.xml"/><Relationship Id="rId24" Type="http://schemas.openxmlformats.org/officeDocument/2006/relationships/slideLayout" Target="../slideLayouts/slideLayout171.xml"/><Relationship Id="rId23" Type="http://schemas.openxmlformats.org/officeDocument/2006/relationships/slideLayout" Target="../slideLayouts/slideLayout170.xml"/><Relationship Id="rId26" Type="http://schemas.openxmlformats.org/officeDocument/2006/relationships/slideLayout" Target="../slideLayouts/slideLayout173.xml"/><Relationship Id="rId25" Type="http://schemas.openxmlformats.org/officeDocument/2006/relationships/slideLayout" Target="../slideLayouts/slideLayout172.xml"/><Relationship Id="rId28" Type="http://schemas.openxmlformats.org/officeDocument/2006/relationships/slideLayout" Target="../slideLayouts/slideLayout175.xml"/><Relationship Id="rId27" Type="http://schemas.openxmlformats.org/officeDocument/2006/relationships/slideLayout" Target="../slideLayouts/slideLayout174.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10" Type="http://schemas.openxmlformats.org/officeDocument/2006/relationships/slideLayout" Target="../slideLayouts/slideLayout157.xml"/><Relationship Id="rId13" Type="http://schemas.openxmlformats.org/officeDocument/2006/relationships/slideLayout" Target="../slideLayouts/slideLayout160.xml"/><Relationship Id="rId12" Type="http://schemas.openxmlformats.org/officeDocument/2006/relationships/slideLayout" Target="../slideLayouts/slideLayout159.xml"/><Relationship Id="rId15" Type="http://schemas.openxmlformats.org/officeDocument/2006/relationships/slideLayout" Target="../slideLayouts/slideLayout162.xml"/><Relationship Id="rId14" Type="http://schemas.openxmlformats.org/officeDocument/2006/relationships/slideLayout" Target="../slideLayouts/slideLayout161.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2900" y="342900"/>
            <a:ext cx="8520600" cy="5727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42900" y="1050350"/>
            <a:ext cx="8520600" cy="3416400"/>
          </a:xfrm>
          <a:prstGeom prst="rect">
            <a:avLst/>
          </a:prstGeom>
          <a:noFill/>
          <a:ln>
            <a:noFill/>
          </a:ln>
        </p:spPr>
        <p:txBody>
          <a:bodyPr anchorCtr="0" anchor="t" bIns="0" lIns="0" spcFirstLastPara="1" rIns="0" wrap="square" tIns="0">
            <a:sp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
        <p:nvSpPr>
          <p:cNvPr id="8" name="Google Shape;8;p1"/>
          <p:cNvSpPr txBox="1"/>
          <p:nvPr>
            <p:ph idx="12" type="sldNum"/>
          </p:nvPr>
        </p:nvSpPr>
        <p:spPr>
          <a:xfrm>
            <a:off x="8699500" y="4868150"/>
            <a:ext cx="321600" cy="153900"/>
          </a:xfrm>
          <a:prstGeom prst="rect">
            <a:avLst/>
          </a:prstGeom>
          <a:noFill/>
          <a:ln>
            <a:noFill/>
          </a:ln>
        </p:spPr>
        <p:txBody>
          <a:bodyPr anchorCtr="0" anchor="ctr" bIns="0" lIns="0" spcFirstLastPara="1" rIns="0" wrap="square" tIns="0">
            <a:spAutoFit/>
          </a:bodyPr>
          <a:lstStyle>
            <a:lvl1pPr lvl="0" algn="r">
              <a:buNone/>
              <a:defRPr sz="1000">
                <a:solidFill>
                  <a:schemeClr val="dk1"/>
                </a:solidFill>
                <a:latin typeface="Poppins Light"/>
                <a:ea typeface="Poppins Light"/>
                <a:cs typeface="Poppins Light"/>
                <a:sym typeface="Poppins Light"/>
              </a:defRPr>
            </a:lvl1pPr>
            <a:lvl2pPr lvl="1" algn="r">
              <a:buNone/>
              <a:defRPr sz="1000">
                <a:solidFill>
                  <a:schemeClr val="dk1"/>
                </a:solidFill>
                <a:latin typeface="Poppins Light"/>
                <a:ea typeface="Poppins Light"/>
                <a:cs typeface="Poppins Light"/>
                <a:sym typeface="Poppins Light"/>
              </a:defRPr>
            </a:lvl2pPr>
            <a:lvl3pPr lvl="2" algn="r">
              <a:buNone/>
              <a:defRPr sz="1000">
                <a:solidFill>
                  <a:schemeClr val="dk1"/>
                </a:solidFill>
                <a:latin typeface="Poppins Light"/>
                <a:ea typeface="Poppins Light"/>
                <a:cs typeface="Poppins Light"/>
                <a:sym typeface="Poppins Light"/>
              </a:defRPr>
            </a:lvl3pPr>
            <a:lvl4pPr lvl="3" algn="r">
              <a:buNone/>
              <a:defRPr sz="1000">
                <a:solidFill>
                  <a:schemeClr val="dk1"/>
                </a:solidFill>
                <a:latin typeface="Poppins Light"/>
                <a:ea typeface="Poppins Light"/>
                <a:cs typeface="Poppins Light"/>
                <a:sym typeface="Poppins Light"/>
              </a:defRPr>
            </a:lvl4pPr>
            <a:lvl5pPr lvl="4" algn="r">
              <a:buNone/>
              <a:defRPr sz="1000">
                <a:solidFill>
                  <a:schemeClr val="dk1"/>
                </a:solidFill>
                <a:latin typeface="Poppins Light"/>
                <a:ea typeface="Poppins Light"/>
                <a:cs typeface="Poppins Light"/>
                <a:sym typeface="Poppins Light"/>
              </a:defRPr>
            </a:lvl5pPr>
            <a:lvl6pPr lvl="5" algn="r">
              <a:buNone/>
              <a:defRPr sz="1000">
                <a:solidFill>
                  <a:schemeClr val="dk1"/>
                </a:solidFill>
                <a:latin typeface="Poppins Light"/>
                <a:ea typeface="Poppins Light"/>
                <a:cs typeface="Poppins Light"/>
                <a:sym typeface="Poppins Light"/>
              </a:defRPr>
            </a:lvl6pPr>
            <a:lvl7pPr lvl="6" algn="r">
              <a:buNone/>
              <a:defRPr sz="1000">
                <a:solidFill>
                  <a:schemeClr val="dk1"/>
                </a:solidFill>
                <a:latin typeface="Poppins Light"/>
                <a:ea typeface="Poppins Light"/>
                <a:cs typeface="Poppins Light"/>
                <a:sym typeface="Poppins Light"/>
              </a:defRPr>
            </a:lvl7pPr>
            <a:lvl8pPr lvl="7" algn="r">
              <a:buNone/>
              <a:defRPr sz="1000">
                <a:solidFill>
                  <a:schemeClr val="dk1"/>
                </a:solidFill>
                <a:latin typeface="Poppins Light"/>
                <a:ea typeface="Poppins Light"/>
                <a:cs typeface="Poppins Light"/>
                <a:sym typeface="Poppins Light"/>
              </a:defRPr>
            </a:lvl8pPr>
            <a:lvl9pPr lvl="8" algn="r">
              <a:buNone/>
              <a:defRPr sz="1000">
                <a:solidFill>
                  <a:schemeClr val="dk1"/>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152197" y="4857688"/>
            <a:ext cx="292100" cy="1748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E46962"/>
          </p15:clr>
        </p15:guide>
        <p15:guide id="2" pos="5544">
          <p15:clr>
            <a:srgbClr val="E46962"/>
          </p15:clr>
        </p15:guide>
        <p15:guide id="3" orient="horz" pos="3024">
          <p15:clr>
            <a:srgbClr val="E46962"/>
          </p15:clr>
        </p15:guide>
        <p15:guide id="4" orient="horz" pos="216">
          <p15:clr>
            <a:srgbClr val="E46962"/>
          </p15:clr>
        </p15:guide>
        <p15:guide id="5" pos="2880">
          <p15:clr>
            <a:srgbClr val="E46962"/>
          </p15:clr>
        </p15:guide>
        <p15:guide id="6" pos="1440">
          <p15:clr>
            <a:srgbClr val="E46962"/>
          </p15:clr>
        </p15:guide>
        <p15:guide id="7" pos="4288">
          <p15:clr>
            <a:srgbClr val="E46962"/>
          </p15:clr>
        </p15:guide>
        <p15:guide id="8" orient="horz" pos="162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5" name="Shape 245"/>
        <p:cNvGrpSpPr/>
        <p:nvPr/>
      </p:nvGrpSpPr>
      <p:grpSpPr>
        <a:xfrm>
          <a:off x="0" y="0"/>
          <a:ext cx="0" cy="0"/>
          <a:chOff x="0" y="0"/>
          <a:chExt cx="0" cy="0"/>
        </a:xfrm>
      </p:grpSpPr>
      <p:sp>
        <p:nvSpPr>
          <p:cNvPr id="246" name="Google Shape;246;p49"/>
          <p:cNvSpPr txBox="1"/>
          <p:nvPr>
            <p:ph type="title"/>
          </p:nvPr>
        </p:nvSpPr>
        <p:spPr>
          <a:xfrm>
            <a:off x="342900" y="342900"/>
            <a:ext cx="8520600" cy="5727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247" name="Google Shape;247;p49"/>
          <p:cNvSpPr txBox="1"/>
          <p:nvPr>
            <p:ph idx="1" type="body"/>
          </p:nvPr>
        </p:nvSpPr>
        <p:spPr>
          <a:xfrm>
            <a:off x="342900" y="1050350"/>
            <a:ext cx="8520600" cy="3416400"/>
          </a:xfrm>
          <a:prstGeom prst="rect">
            <a:avLst/>
          </a:prstGeom>
          <a:noFill/>
          <a:ln>
            <a:noFill/>
          </a:ln>
        </p:spPr>
        <p:txBody>
          <a:bodyPr anchorCtr="0" anchor="t" bIns="0" lIns="0" spcFirstLastPara="1" rIns="0" wrap="square" tIns="0">
            <a:sp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
        <p:nvSpPr>
          <p:cNvPr id="248" name="Google Shape;248;p49"/>
          <p:cNvSpPr txBox="1"/>
          <p:nvPr>
            <p:ph idx="12" type="sldNum"/>
          </p:nvPr>
        </p:nvSpPr>
        <p:spPr>
          <a:xfrm>
            <a:off x="8699500" y="4868150"/>
            <a:ext cx="321600" cy="153900"/>
          </a:xfrm>
          <a:prstGeom prst="rect">
            <a:avLst/>
          </a:prstGeom>
          <a:noFill/>
          <a:ln>
            <a:noFill/>
          </a:ln>
        </p:spPr>
        <p:txBody>
          <a:bodyPr anchorCtr="0" anchor="ctr" bIns="0" lIns="0" spcFirstLastPara="1" rIns="0" wrap="square" tIns="0">
            <a:spAutoFit/>
          </a:bodyPr>
          <a:lstStyle>
            <a:lvl1pPr lvl="0" algn="r">
              <a:buNone/>
              <a:defRPr sz="1000">
                <a:solidFill>
                  <a:schemeClr val="dk1"/>
                </a:solidFill>
                <a:latin typeface="Poppins Light"/>
                <a:ea typeface="Poppins Light"/>
                <a:cs typeface="Poppins Light"/>
                <a:sym typeface="Poppins Light"/>
              </a:defRPr>
            </a:lvl1pPr>
            <a:lvl2pPr lvl="1" algn="r">
              <a:buNone/>
              <a:defRPr sz="1000">
                <a:solidFill>
                  <a:schemeClr val="dk1"/>
                </a:solidFill>
                <a:latin typeface="Poppins Light"/>
                <a:ea typeface="Poppins Light"/>
                <a:cs typeface="Poppins Light"/>
                <a:sym typeface="Poppins Light"/>
              </a:defRPr>
            </a:lvl2pPr>
            <a:lvl3pPr lvl="2" algn="r">
              <a:buNone/>
              <a:defRPr sz="1000">
                <a:solidFill>
                  <a:schemeClr val="dk1"/>
                </a:solidFill>
                <a:latin typeface="Poppins Light"/>
                <a:ea typeface="Poppins Light"/>
                <a:cs typeface="Poppins Light"/>
                <a:sym typeface="Poppins Light"/>
              </a:defRPr>
            </a:lvl3pPr>
            <a:lvl4pPr lvl="3" algn="r">
              <a:buNone/>
              <a:defRPr sz="1000">
                <a:solidFill>
                  <a:schemeClr val="dk1"/>
                </a:solidFill>
                <a:latin typeface="Poppins Light"/>
                <a:ea typeface="Poppins Light"/>
                <a:cs typeface="Poppins Light"/>
                <a:sym typeface="Poppins Light"/>
              </a:defRPr>
            </a:lvl4pPr>
            <a:lvl5pPr lvl="4" algn="r">
              <a:buNone/>
              <a:defRPr sz="1000">
                <a:solidFill>
                  <a:schemeClr val="dk1"/>
                </a:solidFill>
                <a:latin typeface="Poppins Light"/>
                <a:ea typeface="Poppins Light"/>
                <a:cs typeface="Poppins Light"/>
                <a:sym typeface="Poppins Light"/>
              </a:defRPr>
            </a:lvl5pPr>
            <a:lvl6pPr lvl="5" algn="r">
              <a:buNone/>
              <a:defRPr sz="1000">
                <a:solidFill>
                  <a:schemeClr val="dk1"/>
                </a:solidFill>
                <a:latin typeface="Poppins Light"/>
                <a:ea typeface="Poppins Light"/>
                <a:cs typeface="Poppins Light"/>
                <a:sym typeface="Poppins Light"/>
              </a:defRPr>
            </a:lvl6pPr>
            <a:lvl7pPr lvl="6" algn="r">
              <a:buNone/>
              <a:defRPr sz="1000">
                <a:solidFill>
                  <a:schemeClr val="dk1"/>
                </a:solidFill>
                <a:latin typeface="Poppins Light"/>
                <a:ea typeface="Poppins Light"/>
                <a:cs typeface="Poppins Light"/>
                <a:sym typeface="Poppins Light"/>
              </a:defRPr>
            </a:lvl7pPr>
            <a:lvl8pPr lvl="7" algn="r">
              <a:buNone/>
              <a:defRPr sz="1000">
                <a:solidFill>
                  <a:schemeClr val="dk1"/>
                </a:solidFill>
                <a:latin typeface="Poppins Light"/>
                <a:ea typeface="Poppins Light"/>
                <a:cs typeface="Poppins Light"/>
                <a:sym typeface="Poppins Light"/>
              </a:defRPr>
            </a:lvl8pPr>
            <a:lvl9pPr lvl="8" algn="r">
              <a:buNone/>
              <a:defRPr sz="1000">
                <a:solidFill>
                  <a:schemeClr val="dk1"/>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6">
          <p15:clr>
            <a:srgbClr val="E46962"/>
          </p15:clr>
        </p15:guide>
        <p15:guide id="2" pos="5544">
          <p15:clr>
            <a:srgbClr val="E46962"/>
          </p15:clr>
        </p15:guide>
        <p15:guide id="3" orient="horz" pos="3024">
          <p15:clr>
            <a:srgbClr val="E46962"/>
          </p15:clr>
        </p15:guide>
        <p15:guide id="4" orient="horz" pos="216">
          <p15:clr>
            <a:srgbClr val="E46962"/>
          </p15:clr>
        </p15:guide>
        <p15:guide id="5" pos="2880">
          <p15:clr>
            <a:srgbClr val="E46962"/>
          </p15:clr>
        </p15:guide>
        <p15:guide id="6" pos="1440">
          <p15:clr>
            <a:srgbClr val="E46962"/>
          </p15:clr>
        </p15:guide>
        <p15:guide id="7" pos="4288">
          <p15:clr>
            <a:srgbClr val="E46962"/>
          </p15:clr>
        </p15:guide>
        <p15:guide id="8" orient="horz" pos="1620">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3" name="Shape 533"/>
        <p:cNvGrpSpPr/>
        <p:nvPr/>
      </p:nvGrpSpPr>
      <p:grpSpPr>
        <a:xfrm>
          <a:off x="0" y="0"/>
          <a:ext cx="0" cy="0"/>
          <a:chOff x="0" y="0"/>
          <a:chExt cx="0" cy="0"/>
        </a:xfrm>
      </p:grpSpPr>
      <p:sp>
        <p:nvSpPr>
          <p:cNvPr id="534" name="Google Shape;534;p95"/>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p:txBody>
      </p:sp>
      <p:sp>
        <p:nvSpPr>
          <p:cNvPr id="535" name="Google Shape;535;p95"/>
          <p:cNvSpPr txBox="1"/>
          <p:nvPr>
            <p:ph idx="1" type="body"/>
          </p:nvPr>
        </p:nvSpPr>
        <p:spPr>
          <a:xfrm>
            <a:off x="311700" y="1152475"/>
            <a:ext cx="8520600" cy="3416400"/>
          </a:xfrm>
          <a:prstGeom prst="rect">
            <a:avLst/>
          </a:prstGeom>
          <a:noFill/>
          <a:ln>
            <a:noFill/>
          </a:ln>
        </p:spPr>
        <p:txBody>
          <a:bodyPr anchorCtr="0" anchor="t" bIns="0" lIns="0" spcFirstLastPara="1" rIns="0" wrap="square" tIns="0">
            <a:spAutoFit/>
          </a:bodyPr>
          <a:lstStyle>
            <a:lvl1pPr indent="-342900" lvl="0" marL="4572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
        <p:nvSpPr>
          <p:cNvPr id="536" name="Google Shape;536;p95"/>
          <p:cNvSpPr txBox="1"/>
          <p:nvPr>
            <p:ph idx="12" type="sldNum"/>
          </p:nvPr>
        </p:nvSpPr>
        <p:spPr>
          <a:xfrm>
            <a:off x="8472458" y="4663217"/>
            <a:ext cx="548700" cy="338700"/>
          </a:xfrm>
          <a:prstGeom prst="rect">
            <a:avLst/>
          </a:prstGeom>
          <a:noFill/>
          <a:ln>
            <a:noFill/>
          </a:ln>
        </p:spPr>
        <p:txBody>
          <a:bodyPr anchorCtr="0" anchor="ctr" bIns="91425" lIns="91425" spcFirstLastPara="1" rIns="91425" wrap="square" tIns="91425">
            <a:sp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 id="2147483781" r:id="rId42"/>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7" name="Shape 997"/>
        <p:cNvGrpSpPr/>
        <p:nvPr/>
      </p:nvGrpSpPr>
      <p:grpSpPr>
        <a:xfrm>
          <a:off x="0" y="0"/>
          <a:ext cx="0" cy="0"/>
          <a:chOff x="0" y="0"/>
          <a:chExt cx="0" cy="0"/>
        </a:xfrm>
      </p:grpSpPr>
      <p:sp>
        <p:nvSpPr>
          <p:cNvPr id="998" name="Google Shape;998;p1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999" name="Google Shape;999;p1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000" name="Google Shape;1000;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54" name="Shape 1054"/>
        <p:cNvGrpSpPr/>
        <p:nvPr/>
      </p:nvGrpSpPr>
      <p:grpSpPr>
        <a:xfrm>
          <a:off x="0" y="0"/>
          <a:ext cx="0" cy="0"/>
          <a:chOff x="0" y="0"/>
          <a:chExt cx="0" cy="0"/>
        </a:xfrm>
      </p:grpSpPr>
      <p:sp>
        <p:nvSpPr>
          <p:cNvPr id="1055" name="Google Shape;1055;p152"/>
          <p:cNvSpPr txBox="1"/>
          <p:nvPr>
            <p:ph type="title"/>
          </p:nvPr>
        </p:nvSpPr>
        <p:spPr>
          <a:xfrm>
            <a:off x="311700" y="445025"/>
            <a:ext cx="8520600" cy="5727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p:txBody>
      </p:sp>
      <p:sp>
        <p:nvSpPr>
          <p:cNvPr id="1056" name="Google Shape;1056;p152"/>
          <p:cNvSpPr txBox="1"/>
          <p:nvPr>
            <p:ph idx="1" type="body"/>
          </p:nvPr>
        </p:nvSpPr>
        <p:spPr>
          <a:xfrm>
            <a:off x="311700" y="1152475"/>
            <a:ext cx="8520600" cy="3416400"/>
          </a:xfrm>
          <a:prstGeom prst="rect">
            <a:avLst/>
          </a:prstGeom>
          <a:noFill/>
          <a:ln>
            <a:noFill/>
          </a:ln>
        </p:spPr>
        <p:txBody>
          <a:bodyPr anchorCtr="0" anchor="t" bIns="0" lIns="0" spcFirstLastPara="1" rIns="0" wrap="square" tIns="0">
            <a:spAutoFit/>
          </a:bodyPr>
          <a:lstStyle>
            <a:lvl1pPr indent="-342900" lvl="0" marL="4572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p:txBody>
      </p:sp>
      <p:sp>
        <p:nvSpPr>
          <p:cNvPr id="1057" name="Google Shape;1057;p152"/>
          <p:cNvSpPr txBox="1"/>
          <p:nvPr>
            <p:ph idx="12" type="sldNum"/>
          </p:nvPr>
        </p:nvSpPr>
        <p:spPr>
          <a:xfrm>
            <a:off x="8472458" y="4663217"/>
            <a:ext cx="548700" cy="338700"/>
          </a:xfrm>
          <a:prstGeom prst="rect">
            <a:avLst/>
          </a:prstGeom>
          <a:noFill/>
          <a:ln>
            <a:noFill/>
          </a:ln>
        </p:spPr>
        <p:txBody>
          <a:bodyPr anchorCtr="0" anchor="ctr" bIns="91425" lIns="91425" spcFirstLastPara="1" rIns="91425" wrap="square" tIns="91425">
            <a:sp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1.xml"/><Relationship Id="rId3" Type="http://schemas.openxmlformats.org/officeDocument/2006/relationships/image" Target="../media/image141.png"/><Relationship Id="rId4" Type="http://schemas.openxmlformats.org/officeDocument/2006/relationships/image" Target="../media/image1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3.xml"/><Relationship Id="rId3" Type="http://schemas.openxmlformats.org/officeDocument/2006/relationships/image" Target="../media/image145.png"/><Relationship Id="rId4" Type="http://schemas.openxmlformats.org/officeDocument/2006/relationships/image" Target="../media/image148.png"/><Relationship Id="rId9" Type="http://schemas.openxmlformats.org/officeDocument/2006/relationships/image" Target="../media/image144.png"/><Relationship Id="rId5" Type="http://schemas.openxmlformats.org/officeDocument/2006/relationships/image" Target="../media/image135.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46.png"/><Relationship Id="rId11" Type="http://schemas.openxmlformats.org/officeDocument/2006/relationships/image" Target="../media/image143.png"/><Relationship Id="rId10" Type="http://schemas.openxmlformats.org/officeDocument/2006/relationships/image" Target="../media/image149.png"/><Relationship Id="rId13" Type="http://schemas.openxmlformats.org/officeDocument/2006/relationships/image" Target="../media/image157.png"/><Relationship Id="rId12" Type="http://schemas.openxmlformats.org/officeDocument/2006/relationships/image" Target="../media/image156.png"/><Relationship Id="rId15" Type="http://schemas.openxmlformats.org/officeDocument/2006/relationships/image" Target="../media/image152.png"/><Relationship Id="rId14" Type="http://schemas.openxmlformats.org/officeDocument/2006/relationships/image" Target="../media/image154.png"/><Relationship Id="rId16" Type="http://schemas.openxmlformats.org/officeDocument/2006/relationships/image" Target="../media/image1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5.xml"/><Relationship Id="rId3" Type="http://schemas.openxmlformats.org/officeDocument/2006/relationships/image" Target="../media/image155.png"/><Relationship Id="rId4" Type="http://schemas.openxmlformats.org/officeDocument/2006/relationships/image" Target="../media/image1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7.xml"/><Relationship Id="rId3" Type="http://schemas.openxmlformats.org/officeDocument/2006/relationships/image" Target="../media/image163.png"/><Relationship Id="rId4" Type="http://schemas.openxmlformats.org/officeDocument/2006/relationships/image" Target="../media/image169.png"/><Relationship Id="rId5" Type="http://schemas.openxmlformats.org/officeDocument/2006/relationships/image" Target="../media/image1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18.xml"/><Relationship Id="rId3" Type="http://schemas.openxmlformats.org/officeDocument/2006/relationships/image" Target="../media/image19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20.xml"/><Relationship Id="rId3" Type="http://schemas.openxmlformats.org/officeDocument/2006/relationships/image" Target="../media/image167.jpg"/><Relationship Id="rId4" Type="http://schemas.openxmlformats.org/officeDocument/2006/relationships/image" Target="../media/image162.png"/><Relationship Id="rId9" Type="http://schemas.openxmlformats.org/officeDocument/2006/relationships/image" Target="../media/image168.png"/><Relationship Id="rId5" Type="http://schemas.openxmlformats.org/officeDocument/2006/relationships/image" Target="../media/image161.jpg"/><Relationship Id="rId6" Type="http://schemas.openxmlformats.org/officeDocument/2006/relationships/image" Target="../media/image160.png"/><Relationship Id="rId7" Type="http://schemas.openxmlformats.org/officeDocument/2006/relationships/image" Target="../media/image165.jpg"/><Relationship Id="rId8" Type="http://schemas.openxmlformats.org/officeDocument/2006/relationships/image" Target="../media/image164.png"/><Relationship Id="rId10" Type="http://schemas.openxmlformats.org/officeDocument/2006/relationships/image" Target="../media/image1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23.xml"/><Relationship Id="rId3" Type="http://schemas.openxmlformats.org/officeDocument/2006/relationships/image" Target="../media/image194.png"/><Relationship Id="rId4" Type="http://schemas.openxmlformats.org/officeDocument/2006/relationships/image" Target="../media/image182.png"/><Relationship Id="rId5" Type="http://schemas.openxmlformats.org/officeDocument/2006/relationships/image" Target="../media/image18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4.xml"/><Relationship Id="rId3" Type="http://schemas.openxmlformats.org/officeDocument/2006/relationships/image" Target="../media/image194.png"/><Relationship Id="rId4" Type="http://schemas.openxmlformats.org/officeDocument/2006/relationships/image" Target="../media/image182.png"/><Relationship Id="rId5" Type="http://schemas.openxmlformats.org/officeDocument/2006/relationships/image" Target="../media/image185.png"/><Relationship Id="rId6" Type="http://schemas.openxmlformats.org/officeDocument/2006/relationships/image" Target="../media/image19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5.xml"/><Relationship Id="rId3" Type="http://schemas.openxmlformats.org/officeDocument/2006/relationships/image" Target="../media/image194.png"/><Relationship Id="rId4" Type="http://schemas.openxmlformats.org/officeDocument/2006/relationships/image" Target="../media/image182.png"/><Relationship Id="rId9" Type="http://schemas.openxmlformats.org/officeDocument/2006/relationships/image" Target="../media/image173.jpg"/><Relationship Id="rId5" Type="http://schemas.openxmlformats.org/officeDocument/2006/relationships/image" Target="../media/image171.png"/><Relationship Id="rId6" Type="http://schemas.openxmlformats.org/officeDocument/2006/relationships/image" Target="../media/image175.png"/><Relationship Id="rId7" Type="http://schemas.openxmlformats.org/officeDocument/2006/relationships/image" Target="../media/image176.png"/><Relationship Id="rId8" Type="http://schemas.openxmlformats.org/officeDocument/2006/relationships/image" Target="../media/image177.png"/><Relationship Id="rId11" Type="http://schemas.openxmlformats.org/officeDocument/2006/relationships/image" Target="../media/image178.png"/><Relationship Id="rId10" Type="http://schemas.openxmlformats.org/officeDocument/2006/relationships/image" Target="../media/image135.png"/><Relationship Id="rId12" Type="http://schemas.openxmlformats.org/officeDocument/2006/relationships/image" Target="../media/image18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6.xml"/><Relationship Id="rId3" Type="http://schemas.openxmlformats.org/officeDocument/2006/relationships/image" Target="../media/image194.png"/><Relationship Id="rId4" Type="http://schemas.openxmlformats.org/officeDocument/2006/relationships/image" Target="../media/image182.png"/><Relationship Id="rId5" Type="http://schemas.openxmlformats.org/officeDocument/2006/relationships/image" Target="../media/image1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7.xml"/><Relationship Id="rId3" Type="http://schemas.openxmlformats.org/officeDocument/2006/relationships/image" Target="../media/image194.png"/><Relationship Id="rId4" Type="http://schemas.openxmlformats.org/officeDocument/2006/relationships/image" Target="../media/image182.png"/><Relationship Id="rId5" Type="http://schemas.openxmlformats.org/officeDocument/2006/relationships/image" Target="../media/image188.png"/><Relationship Id="rId6" Type="http://schemas.openxmlformats.org/officeDocument/2006/relationships/image" Target="../media/image19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8.xml"/><Relationship Id="rId3" Type="http://schemas.openxmlformats.org/officeDocument/2006/relationships/image" Target="../media/image19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29.xml"/><Relationship Id="rId3" Type="http://schemas.openxmlformats.org/officeDocument/2006/relationships/image" Target="../media/image1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xml"/><Relationship Id="rId3" Type="http://schemas.openxmlformats.org/officeDocument/2006/relationships/image" Target="../media/image10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31.xml"/><Relationship Id="rId3" Type="http://schemas.openxmlformats.org/officeDocument/2006/relationships/image" Target="../media/image189.png"/><Relationship Id="rId4" Type="http://schemas.openxmlformats.org/officeDocument/2006/relationships/image" Target="../media/image134.png"/><Relationship Id="rId5" Type="http://schemas.openxmlformats.org/officeDocument/2006/relationships/image" Target="../media/image19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4.xml"/><Relationship Id="rId3" Type="http://schemas.openxmlformats.org/officeDocument/2006/relationships/image" Target="../media/image101.png"/><Relationship Id="rId4" Type="http://schemas.openxmlformats.org/officeDocument/2006/relationships/image" Target="../media/image102.png"/><Relationship Id="rId9" Type="http://schemas.openxmlformats.org/officeDocument/2006/relationships/image" Target="../media/image132.png"/><Relationship Id="rId5" Type="http://schemas.openxmlformats.org/officeDocument/2006/relationships/image" Target="../media/image140.png"/><Relationship Id="rId6" Type="http://schemas.openxmlformats.org/officeDocument/2006/relationships/image" Target="../media/image193.png"/><Relationship Id="rId7" Type="http://schemas.openxmlformats.org/officeDocument/2006/relationships/image" Target="../media/image106.png"/><Relationship Id="rId8" Type="http://schemas.openxmlformats.org/officeDocument/2006/relationships/image" Target="../media/image166.png"/><Relationship Id="rId31" Type="http://schemas.openxmlformats.org/officeDocument/2006/relationships/image" Target="../media/image119.png"/><Relationship Id="rId30" Type="http://schemas.openxmlformats.org/officeDocument/2006/relationships/image" Target="../media/image117.png"/><Relationship Id="rId33" Type="http://schemas.openxmlformats.org/officeDocument/2006/relationships/image" Target="../media/image127.png"/><Relationship Id="rId32" Type="http://schemas.openxmlformats.org/officeDocument/2006/relationships/image" Target="../media/image122.png"/><Relationship Id="rId35" Type="http://schemas.openxmlformats.org/officeDocument/2006/relationships/image" Target="../media/image129.png"/><Relationship Id="rId34" Type="http://schemas.openxmlformats.org/officeDocument/2006/relationships/image" Target="../media/image128.png"/><Relationship Id="rId37" Type="http://schemas.openxmlformats.org/officeDocument/2006/relationships/image" Target="../media/image126.png"/><Relationship Id="rId36" Type="http://schemas.openxmlformats.org/officeDocument/2006/relationships/image" Target="../media/image131.png"/><Relationship Id="rId38" Type="http://schemas.openxmlformats.org/officeDocument/2006/relationships/image" Target="../media/image124.png"/><Relationship Id="rId20" Type="http://schemas.openxmlformats.org/officeDocument/2006/relationships/image" Target="../media/image112.png"/><Relationship Id="rId22" Type="http://schemas.openxmlformats.org/officeDocument/2006/relationships/image" Target="../media/image109.png"/><Relationship Id="rId21" Type="http://schemas.openxmlformats.org/officeDocument/2006/relationships/image" Target="../media/image107.png"/><Relationship Id="rId24" Type="http://schemas.openxmlformats.org/officeDocument/2006/relationships/image" Target="../media/image111.png"/><Relationship Id="rId23" Type="http://schemas.openxmlformats.org/officeDocument/2006/relationships/image" Target="../media/image115.png"/><Relationship Id="rId26" Type="http://schemas.openxmlformats.org/officeDocument/2006/relationships/image" Target="../media/image121.png"/><Relationship Id="rId25" Type="http://schemas.openxmlformats.org/officeDocument/2006/relationships/image" Target="../media/image123.png"/><Relationship Id="rId28" Type="http://schemas.openxmlformats.org/officeDocument/2006/relationships/image" Target="../media/image153.png"/><Relationship Id="rId27" Type="http://schemas.openxmlformats.org/officeDocument/2006/relationships/image" Target="../media/image116.png"/><Relationship Id="rId29" Type="http://schemas.openxmlformats.org/officeDocument/2006/relationships/image" Target="../media/image120.png"/><Relationship Id="rId11" Type="http://schemas.openxmlformats.org/officeDocument/2006/relationships/image" Target="../media/image198.png"/><Relationship Id="rId10" Type="http://schemas.openxmlformats.org/officeDocument/2006/relationships/image" Target="../media/image142.png"/><Relationship Id="rId13" Type="http://schemas.openxmlformats.org/officeDocument/2006/relationships/image" Target="../media/image125.png"/><Relationship Id="rId12" Type="http://schemas.openxmlformats.org/officeDocument/2006/relationships/image" Target="../media/image130.png"/><Relationship Id="rId15" Type="http://schemas.openxmlformats.org/officeDocument/2006/relationships/image" Target="../media/image113.png"/><Relationship Id="rId14" Type="http://schemas.openxmlformats.org/officeDocument/2006/relationships/image" Target="../media/image179.png"/><Relationship Id="rId17" Type="http://schemas.openxmlformats.org/officeDocument/2006/relationships/image" Target="../media/image110.png"/><Relationship Id="rId16" Type="http://schemas.openxmlformats.org/officeDocument/2006/relationships/image" Target="../media/image108.png"/><Relationship Id="rId19" Type="http://schemas.openxmlformats.org/officeDocument/2006/relationships/image" Target="../media/image114.png"/><Relationship Id="rId18" Type="http://schemas.openxmlformats.org/officeDocument/2006/relationships/image" Target="../media/image1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6.xml"/><Relationship Id="rId3" Type="http://schemas.openxmlformats.org/officeDocument/2006/relationships/image" Target="../media/image139.png"/><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7.xml"/><Relationship Id="rId3" Type="http://schemas.openxmlformats.org/officeDocument/2006/relationships/image" Target="../media/image1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notesSlide" Target="../notesSlides/notesSlide8.xml"/><Relationship Id="rId3" Type="http://schemas.openxmlformats.org/officeDocument/2006/relationships/image" Target="../media/image136.png"/><Relationship Id="rId4" Type="http://schemas.openxmlformats.org/officeDocument/2006/relationships/image" Target="../media/image1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9.xml"/><Relationship Id="rId3"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95"/>
          <p:cNvSpPr txBox="1"/>
          <p:nvPr>
            <p:ph type="ctrTitle"/>
          </p:nvPr>
        </p:nvSpPr>
        <p:spPr>
          <a:xfrm>
            <a:off x="342900" y="1257300"/>
            <a:ext cx="5853000" cy="2161200"/>
          </a:xfrm>
          <a:prstGeom prst="rect">
            <a:avLst/>
          </a:prstGeom>
        </p:spPr>
        <p:txBody>
          <a:bodyPr anchorCtr="0" anchor="t" bIns="0" lIns="0" spcFirstLastPara="1" rIns="0" wrap="square" tIns="0">
            <a:spAutoFit/>
          </a:bodyPr>
          <a:lstStyle/>
          <a:p>
            <a:pPr indent="0" lvl="0" marL="0" rtl="0" algn="l">
              <a:lnSpc>
                <a:spcPct val="90000"/>
              </a:lnSpc>
              <a:spcBef>
                <a:spcPts val="0"/>
              </a:spcBef>
              <a:spcAft>
                <a:spcPts val="0"/>
              </a:spcAft>
              <a:buNone/>
            </a:pPr>
            <a:r>
              <a:rPr lang="en">
                <a:latin typeface="Poppins Medium"/>
                <a:ea typeface="Poppins Medium"/>
                <a:cs typeface="Poppins Medium"/>
                <a:sym typeface="Poppins Medium"/>
              </a:rPr>
              <a:t>Workato Product Overview Presentation</a:t>
            </a:r>
            <a:endParaRPr>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204"/>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sz="4000"/>
              <a:t>APIM</a:t>
            </a:r>
            <a:endParaRPr sz="4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205"/>
          <p:cNvSpPr/>
          <p:nvPr/>
        </p:nvSpPr>
        <p:spPr>
          <a:xfrm>
            <a:off x="3816250" y="538675"/>
            <a:ext cx="5536500" cy="46731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sp>
        <p:nvSpPr>
          <p:cNvPr id="1770" name="Google Shape;1770;p205"/>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APIM</a:t>
            </a:r>
            <a:endParaRPr/>
          </a:p>
        </p:txBody>
      </p:sp>
      <p:sp>
        <p:nvSpPr>
          <p:cNvPr id="1771" name="Google Shape;1771;p205"/>
          <p:cNvSpPr txBox="1"/>
          <p:nvPr/>
        </p:nvSpPr>
        <p:spPr>
          <a:xfrm>
            <a:off x="311700" y="1453361"/>
            <a:ext cx="3417300" cy="166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C</a:t>
            </a:r>
            <a:r>
              <a:rPr lang="en" sz="1050">
                <a:solidFill>
                  <a:srgbClr val="133440"/>
                </a:solidFill>
                <a:latin typeface="Poppins"/>
                <a:ea typeface="Poppins"/>
                <a:cs typeface="Poppins"/>
                <a:sym typeface="Poppins"/>
              </a:rPr>
              <a:t>reate and proxy APIs effortlessly</a:t>
            </a:r>
            <a:endParaRPr sz="105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Enterprise security and governance</a:t>
            </a:r>
            <a:endParaRPr sz="105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Developer portal for easy API discovery and access</a:t>
            </a:r>
            <a:endParaRPr sz="1050">
              <a:solidFill>
                <a:srgbClr val="133440"/>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050">
              <a:solidFill>
                <a:srgbClr val="133440"/>
              </a:solidFill>
              <a:latin typeface="Poppins"/>
              <a:ea typeface="Poppins"/>
              <a:cs typeface="Poppins"/>
              <a:sym typeface="Poppins"/>
            </a:endParaRPr>
          </a:p>
        </p:txBody>
      </p:sp>
      <p:sp>
        <p:nvSpPr>
          <p:cNvPr id="1772" name="Google Shape;1772;p205"/>
          <p:cNvSpPr txBox="1"/>
          <p:nvPr/>
        </p:nvSpPr>
        <p:spPr>
          <a:xfrm>
            <a:off x="311700" y="2952977"/>
            <a:ext cx="3417300" cy="166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Accelerate AI and automation in one  unified platform</a:t>
            </a:r>
            <a:endParaRPr sz="105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Enterprise grade security and governance at scale</a:t>
            </a:r>
            <a:endParaRPr sz="105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Self-service discovery and reuse of APIs</a:t>
            </a:r>
            <a:endParaRPr sz="1050">
              <a:solidFill>
                <a:srgbClr val="133440"/>
              </a:solidFill>
              <a:latin typeface="Poppins"/>
              <a:ea typeface="Poppins"/>
              <a:cs typeface="Poppins"/>
              <a:sym typeface="Poppins"/>
            </a:endParaRPr>
          </a:p>
        </p:txBody>
      </p:sp>
      <p:sp>
        <p:nvSpPr>
          <p:cNvPr id="1773" name="Google Shape;1773;p205"/>
          <p:cNvSpPr txBox="1"/>
          <p:nvPr/>
        </p:nvSpPr>
        <p:spPr>
          <a:xfrm>
            <a:off x="242687" y="829700"/>
            <a:ext cx="346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Easily create, manage, secure, and </a:t>
            </a:r>
            <a:br>
              <a:rPr lang="en">
                <a:solidFill>
                  <a:schemeClr val="dk1"/>
                </a:solidFill>
                <a:latin typeface="Poppins"/>
                <a:ea typeface="Poppins"/>
                <a:cs typeface="Poppins"/>
                <a:sym typeface="Poppins"/>
              </a:rPr>
            </a:br>
            <a:r>
              <a:rPr lang="en">
                <a:solidFill>
                  <a:schemeClr val="dk1"/>
                </a:solidFill>
                <a:latin typeface="Poppins"/>
                <a:ea typeface="Poppins"/>
                <a:cs typeface="Poppins"/>
                <a:sym typeface="Poppins"/>
              </a:rPr>
              <a:t>Socialize your APIs in one place</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pic>
        <p:nvPicPr>
          <p:cNvPr id="1774" name="Google Shape;1774;p205" title="Screenshot 2025-10-21 at 3.18.45 PM.png"/>
          <p:cNvPicPr preferRelativeResize="0"/>
          <p:nvPr/>
        </p:nvPicPr>
        <p:blipFill rotWithShape="1">
          <a:blip r:embed="rId3">
            <a:alphaModFix/>
          </a:blip>
          <a:srcRect b="8725" l="4988" r="0" t="16188"/>
          <a:stretch/>
        </p:blipFill>
        <p:spPr>
          <a:xfrm>
            <a:off x="4694175" y="2556875"/>
            <a:ext cx="4226698" cy="2172575"/>
          </a:xfrm>
          <a:prstGeom prst="rect">
            <a:avLst/>
          </a:prstGeom>
          <a:noFill/>
          <a:ln>
            <a:noFill/>
          </a:ln>
          <a:effectLst>
            <a:outerShdw blurRad="571500" rotWithShape="0" algn="bl" dir="5400000" dist="19050">
              <a:srgbClr val="000000">
                <a:alpha val="8000"/>
              </a:srgbClr>
            </a:outerShdw>
          </a:effectLst>
        </p:spPr>
      </p:pic>
      <p:pic>
        <p:nvPicPr>
          <p:cNvPr id="1775" name="Google Shape;1775;p205"/>
          <p:cNvPicPr preferRelativeResize="0"/>
          <p:nvPr/>
        </p:nvPicPr>
        <p:blipFill>
          <a:blip r:embed="rId4">
            <a:alphaModFix/>
          </a:blip>
          <a:stretch>
            <a:fillRect/>
          </a:stretch>
        </p:blipFill>
        <p:spPr>
          <a:xfrm>
            <a:off x="4137075" y="866148"/>
            <a:ext cx="4606551" cy="2031100"/>
          </a:xfrm>
          <a:prstGeom prst="rect">
            <a:avLst/>
          </a:prstGeom>
          <a:noFill/>
          <a:ln>
            <a:noFill/>
          </a:ln>
          <a:effectLst>
            <a:outerShdw blurRad="571500" rotWithShape="0" algn="bl" dir="5400000" dist="19050">
              <a:srgbClr val="000000">
                <a:alpha val="8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06"/>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sz="4000"/>
              <a:t>Workato EDI</a:t>
            </a:r>
            <a:endParaRPr sz="4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207"/>
          <p:cNvSpPr txBox="1"/>
          <p:nvPr>
            <p:ph type="title"/>
          </p:nvPr>
        </p:nvSpPr>
        <p:spPr>
          <a:xfrm>
            <a:off x="311700" y="445025"/>
            <a:ext cx="8520600" cy="431100"/>
          </a:xfrm>
          <a:prstGeom prst="rect">
            <a:avLst/>
          </a:prstGeom>
          <a:solidFill>
            <a:schemeClr val="lt1"/>
          </a:solidFill>
        </p:spPr>
        <p:txBody>
          <a:bodyPr anchorCtr="0" anchor="t" bIns="0" lIns="0" spcFirstLastPara="1" rIns="0" wrap="square" tIns="0">
            <a:spAutoFit/>
          </a:bodyPr>
          <a:lstStyle/>
          <a:p>
            <a:pPr indent="0" lvl="0" marL="0" rtl="0" algn="l">
              <a:spcBef>
                <a:spcPts val="0"/>
              </a:spcBef>
              <a:spcAft>
                <a:spcPts val="0"/>
              </a:spcAft>
              <a:buNone/>
            </a:pPr>
            <a:r>
              <a:rPr lang="en"/>
              <a:t>Workato EDI powered by </a:t>
            </a:r>
            <a:r>
              <a:rPr lang="en"/>
              <a:t>Orderful</a:t>
            </a:r>
            <a:endParaRPr/>
          </a:p>
        </p:txBody>
      </p:sp>
      <p:sp>
        <p:nvSpPr>
          <p:cNvPr id="1786" name="Google Shape;1786;p207"/>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787" name="Google Shape;1787;p207"/>
          <p:cNvSpPr txBox="1"/>
          <p:nvPr/>
        </p:nvSpPr>
        <p:spPr>
          <a:xfrm>
            <a:off x="311700" y="924550"/>
            <a:ext cx="3664800" cy="220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8450" lvl="0" marL="457200" rtl="0" algn="l">
              <a:lnSpc>
                <a:spcPct val="100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Pre-built trading partner configurations</a:t>
            </a:r>
            <a:endParaRPr sz="1100">
              <a:solidFill>
                <a:srgbClr val="133440"/>
              </a:solidFill>
              <a:latin typeface="Poppins"/>
              <a:ea typeface="Poppins"/>
              <a:cs typeface="Poppins"/>
              <a:sym typeface="Poppins"/>
            </a:endParaRPr>
          </a:p>
          <a:p>
            <a:pPr indent="-298450" lvl="0" marL="457200" rtl="0" algn="l">
              <a:lnSpc>
                <a:spcPct val="100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Real-time validation and visibility</a:t>
            </a:r>
            <a:endParaRPr sz="1100">
              <a:solidFill>
                <a:srgbClr val="133440"/>
              </a:solidFill>
              <a:latin typeface="Poppins"/>
              <a:ea typeface="Poppins"/>
              <a:cs typeface="Poppins"/>
              <a:sym typeface="Poppins"/>
            </a:endParaRPr>
          </a:p>
          <a:p>
            <a:pPr indent="-298450" lvl="0" marL="457200" rtl="0" algn="l">
              <a:lnSpc>
                <a:spcPct val="100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End-to-end automation and orchestration</a:t>
            </a:r>
            <a:endParaRPr sz="1100">
              <a:solidFill>
                <a:srgbClr val="133440"/>
              </a:solidFill>
              <a:latin typeface="Poppins"/>
              <a:ea typeface="Poppins"/>
              <a:cs typeface="Poppins"/>
              <a:sym typeface="Poppins"/>
            </a:endParaRPr>
          </a:p>
          <a:p>
            <a:pPr indent="-298450" lvl="0" marL="457200" rtl="0" algn="l">
              <a:lnSpc>
                <a:spcPct val="100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EDI Genie for AI-assisted troubleshooting</a:t>
            </a:r>
            <a:endParaRPr sz="1100">
              <a:solidFill>
                <a:srgbClr val="133440"/>
              </a:solidFill>
              <a:latin typeface="Poppins"/>
              <a:ea typeface="Poppins"/>
              <a:cs typeface="Poppins"/>
              <a:sym typeface="Poppins"/>
            </a:endParaRPr>
          </a:p>
          <a:p>
            <a:pPr indent="-298450" lvl="0" marL="457200" rtl="0" algn="l">
              <a:lnSpc>
                <a:spcPct val="100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Formats: X12, EDIFACT, XML, API, JSON Protocols: AS2, MFT, OFTP, FTP, VAN</a:t>
            </a:r>
            <a:endParaRPr sz="1100">
              <a:solidFill>
                <a:srgbClr val="133440"/>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100">
              <a:solidFill>
                <a:srgbClr val="133440"/>
              </a:solidFill>
              <a:latin typeface="Poppins"/>
              <a:ea typeface="Poppins"/>
              <a:cs typeface="Poppins"/>
              <a:sym typeface="Poppins"/>
            </a:endParaRPr>
          </a:p>
        </p:txBody>
      </p:sp>
      <p:sp>
        <p:nvSpPr>
          <p:cNvPr id="1788" name="Google Shape;1788;p207"/>
          <p:cNvSpPr txBox="1"/>
          <p:nvPr/>
        </p:nvSpPr>
        <p:spPr>
          <a:xfrm>
            <a:off x="311700" y="2930425"/>
            <a:ext cx="3932700" cy="161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8450" lvl="0" marL="457200" rtl="0" algn="l">
              <a:lnSpc>
                <a:spcPct val="100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90% reduction in custom mapping and IT overhead</a:t>
            </a:r>
            <a:endParaRPr sz="1100">
              <a:solidFill>
                <a:srgbClr val="133440"/>
              </a:solidFill>
              <a:latin typeface="Poppins"/>
              <a:ea typeface="Poppins"/>
              <a:cs typeface="Poppins"/>
              <a:sym typeface="Poppins"/>
            </a:endParaRPr>
          </a:p>
          <a:p>
            <a:pPr indent="-298450" lvl="0" marL="457200" rtl="0" algn="l">
              <a:lnSpc>
                <a:spcPct val="100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Faster partner onboarding—go live in days, not months </a:t>
            </a:r>
            <a:endParaRPr sz="1100">
              <a:solidFill>
                <a:srgbClr val="133440"/>
              </a:solidFill>
              <a:latin typeface="Poppins"/>
              <a:ea typeface="Poppins"/>
              <a:cs typeface="Poppins"/>
              <a:sym typeface="Poppins"/>
            </a:endParaRPr>
          </a:p>
          <a:p>
            <a:pPr indent="-298450" lvl="0" marL="457200" rtl="0" algn="l">
              <a:lnSpc>
                <a:spcPct val="100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Smarter, more resilient EDI operations with AI</a:t>
            </a:r>
            <a:endParaRPr sz="1100">
              <a:solidFill>
                <a:srgbClr val="133440"/>
              </a:solidFill>
              <a:latin typeface="Poppins"/>
              <a:ea typeface="Poppins"/>
              <a:cs typeface="Poppins"/>
              <a:sym typeface="Poppins"/>
            </a:endParaRPr>
          </a:p>
        </p:txBody>
      </p:sp>
      <p:sp>
        <p:nvSpPr>
          <p:cNvPr id="1789" name="Google Shape;1789;p207"/>
          <p:cNvSpPr/>
          <p:nvPr/>
        </p:nvSpPr>
        <p:spPr>
          <a:xfrm>
            <a:off x="4691856" y="1801008"/>
            <a:ext cx="3592200" cy="997800"/>
          </a:xfrm>
          <a:prstGeom prst="roundRect">
            <a:avLst>
              <a:gd fmla="val 16667" name="adj"/>
            </a:avLst>
          </a:prstGeom>
          <a:solidFill>
            <a:srgbClr val="E1FFFC"/>
          </a:solidFill>
          <a:ln>
            <a:noFill/>
          </a:ln>
        </p:spPr>
        <p:txBody>
          <a:bodyPr anchorCtr="0" anchor="t" bIns="91425" lIns="91425" spcFirstLastPara="1" rIns="91425" wrap="square" tIns="45700">
            <a:no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Orderful</a:t>
            </a:r>
            <a:br>
              <a:rPr b="1" lang="en" sz="1100">
                <a:solidFill>
                  <a:schemeClr val="dk1"/>
                </a:solidFill>
                <a:latin typeface="Poppins"/>
                <a:ea typeface="Poppins"/>
                <a:cs typeface="Poppins"/>
                <a:sym typeface="Poppins"/>
              </a:rPr>
            </a:br>
            <a:endParaRPr b="1" sz="1100">
              <a:solidFill>
                <a:schemeClr val="dk1"/>
              </a:solidFill>
              <a:latin typeface="Poppins"/>
              <a:ea typeface="Poppins"/>
              <a:cs typeface="Poppins"/>
              <a:sym typeface="Poppins"/>
            </a:endParaRPr>
          </a:p>
        </p:txBody>
      </p:sp>
      <p:sp>
        <p:nvSpPr>
          <p:cNvPr id="1790" name="Google Shape;1790;p207"/>
          <p:cNvSpPr/>
          <p:nvPr/>
        </p:nvSpPr>
        <p:spPr>
          <a:xfrm>
            <a:off x="4667300" y="3246408"/>
            <a:ext cx="3626700" cy="969300"/>
          </a:xfrm>
          <a:prstGeom prst="roundRect">
            <a:avLst>
              <a:gd fmla="val 16667" name="adj"/>
            </a:avLst>
          </a:prstGeom>
          <a:solidFill>
            <a:srgbClr val="E1FFFC"/>
          </a:solidFill>
          <a:ln>
            <a:noFill/>
          </a:ln>
        </p:spPr>
        <p:txBody>
          <a:bodyPr anchorCtr="0" anchor="t" bIns="91425" lIns="91425" spcFirstLastPara="1" rIns="91425" wrap="square" tIns="45700">
            <a:no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Workato</a:t>
            </a:r>
            <a:endParaRPr b="1" sz="1100">
              <a:solidFill>
                <a:schemeClr val="dk1"/>
              </a:solidFill>
              <a:latin typeface="Poppins"/>
              <a:ea typeface="Poppins"/>
              <a:cs typeface="Poppins"/>
              <a:sym typeface="Poppins"/>
            </a:endParaRPr>
          </a:p>
        </p:txBody>
      </p:sp>
      <p:cxnSp>
        <p:nvCxnSpPr>
          <p:cNvPr id="1791" name="Google Shape;1791;p207"/>
          <p:cNvCxnSpPr/>
          <p:nvPr/>
        </p:nvCxnSpPr>
        <p:spPr>
          <a:xfrm flipH="1" rot="10800000">
            <a:off x="5504366" y="4230308"/>
            <a:ext cx="495300" cy="353700"/>
          </a:xfrm>
          <a:prstGeom prst="straightConnector1">
            <a:avLst/>
          </a:prstGeom>
          <a:noFill/>
          <a:ln cap="flat" cmpd="sng" w="11050">
            <a:solidFill>
              <a:srgbClr val="172B4D"/>
            </a:solidFill>
            <a:prstDash val="dot"/>
            <a:round/>
            <a:headEnd len="med" w="med" type="triangle"/>
            <a:tailEnd len="med" w="med" type="triangle"/>
          </a:ln>
        </p:spPr>
      </p:cxnSp>
      <p:cxnSp>
        <p:nvCxnSpPr>
          <p:cNvPr id="1792" name="Google Shape;1792;p207"/>
          <p:cNvCxnSpPr/>
          <p:nvPr/>
        </p:nvCxnSpPr>
        <p:spPr>
          <a:xfrm rot="10800000">
            <a:off x="6480658" y="4193811"/>
            <a:ext cx="11700" cy="385800"/>
          </a:xfrm>
          <a:prstGeom prst="straightConnector1">
            <a:avLst/>
          </a:prstGeom>
          <a:noFill/>
          <a:ln cap="flat" cmpd="sng" w="11050">
            <a:solidFill>
              <a:srgbClr val="172B4D"/>
            </a:solidFill>
            <a:prstDash val="dot"/>
            <a:round/>
            <a:headEnd len="med" w="med" type="triangle"/>
            <a:tailEnd len="med" w="med" type="triangle"/>
          </a:ln>
        </p:spPr>
      </p:cxnSp>
      <p:cxnSp>
        <p:nvCxnSpPr>
          <p:cNvPr id="1793" name="Google Shape;1793;p207"/>
          <p:cNvCxnSpPr/>
          <p:nvPr/>
        </p:nvCxnSpPr>
        <p:spPr>
          <a:xfrm rot="10800000">
            <a:off x="6989872" y="4223268"/>
            <a:ext cx="531600" cy="286200"/>
          </a:xfrm>
          <a:prstGeom prst="straightConnector1">
            <a:avLst/>
          </a:prstGeom>
          <a:noFill/>
          <a:ln cap="flat" cmpd="sng" w="11050">
            <a:solidFill>
              <a:srgbClr val="172B4D"/>
            </a:solidFill>
            <a:prstDash val="dot"/>
            <a:round/>
            <a:headEnd len="med" w="med" type="triangle"/>
            <a:tailEnd len="med" w="med" type="triangle"/>
          </a:ln>
        </p:spPr>
      </p:cxnSp>
      <p:pic>
        <p:nvPicPr>
          <p:cNvPr id="1794" name="Google Shape;1794;p207" title="oracle netsuite.png"/>
          <p:cNvPicPr preferRelativeResize="0"/>
          <p:nvPr/>
        </p:nvPicPr>
        <p:blipFill>
          <a:blip r:embed="rId3">
            <a:alphaModFix/>
          </a:blip>
          <a:stretch>
            <a:fillRect/>
          </a:stretch>
        </p:blipFill>
        <p:spPr>
          <a:xfrm>
            <a:off x="6147910" y="4601529"/>
            <a:ext cx="688897" cy="251100"/>
          </a:xfrm>
          <a:prstGeom prst="rect">
            <a:avLst/>
          </a:prstGeom>
          <a:noFill/>
          <a:ln>
            <a:noFill/>
          </a:ln>
        </p:spPr>
      </p:pic>
      <p:sp>
        <p:nvSpPr>
          <p:cNvPr id="1795" name="Google Shape;1795;p207"/>
          <p:cNvSpPr/>
          <p:nvPr/>
        </p:nvSpPr>
        <p:spPr>
          <a:xfrm>
            <a:off x="4684550" y="938335"/>
            <a:ext cx="3592200" cy="512400"/>
          </a:xfrm>
          <a:prstGeom prst="roundRect">
            <a:avLst>
              <a:gd fmla="val 16667" name="adj"/>
            </a:avLst>
          </a:prstGeom>
          <a:solidFill>
            <a:srgbClr val="E1FFF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latin typeface="Poppins"/>
              <a:ea typeface="Poppins"/>
              <a:cs typeface="Poppins"/>
              <a:sym typeface="Poppins"/>
            </a:endParaRPr>
          </a:p>
        </p:txBody>
      </p:sp>
      <p:pic>
        <p:nvPicPr>
          <p:cNvPr id="1796" name="Google Shape;1796;p207" title="sap-seeklogo.png"/>
          <p:cNvPicPr preferRelativeResize="0"/>
          <p:nvPr/>
        </p:nvPicPr>
        <p:blipFill>
          <a:blip r:embed="rId4">
            <a:alphaModFix/>
          </a:blip>
          <a:stretch>
            <a:fillRect/>
          </a:stretch>
        </p:blipFill>
        <p:spPr>
          <a:xfrm>
            <a:off x="5230016" y="4605927"/>
            <a:ext cx="548700" cy="271611"/>
          </a:xfrm>
          <a:prstGeom prst="rect">
            <a:avLst/>
          </a:prstGeom>
          <a:noFill/>
          <a:ln>
            <a:noFill/>
          </a:ln>
        </p:spPr>
      </p:pic>
      <p:pic>
        <p:nvPicPr>
          <p:cNvPr id="1797" name="Google Shape;1797;p207" title="Salesforce.com_logo.svg.png"/>
          <p:cNvPicPr preferRelativeResize="0"/>
          <p:nvPr/>
        </p:nvPicPr>
        <p:blipFill>
          <a:blip r:embed="rId5">
            <a:alphaModFix/>
          </a:blip>
          <a:stretch>
            <a:fillRect/>
          </a:stretch>
        </p:blipFill>
        <p:spPr>
          <a:xfrm>
            <a:off x="7206004" y="4531387"/>
            <a:ext cx="630938" cy="406367"/>
          </a:xfrm>
          <a:prstGeom prst="rect">
            <a:avLst/>
          </a:prstGeom>
          <a:noFill/>
          <a:ln>
            <a:noFill/>
          </a:ln>
        </p:spPr>
      </p:pic>
      <p:pic>
        <p:nvPicPr>
          <p:cNvPr id="1798" name="Google Shape;1798;p207" title="Amazon_logo.svg.png"/>
          <p:cNvPicPr preferRelativeResize="0"/>
          <p:nvPr/>
        </p:nvPicPr>
        <p:blipFill>
          <a:blip r:embed="rId6">
            <a:alphaModFix/>
          </a:blip>
          <a:stretch>
            <a:fillRect/>
          </a:stretch>
        </p:blipFill>
        <p:spPr>
          <a:xfrm>
            <a:off x="4811338" y="1097237"/>
            <a:ext cx="643923" cy="194689"/>
          </a:xfrm>
          <a:prstGeom prst="rect">
            <a:avLst/>
          </a:prstGeom>
          <a:noFill/>
          <a:ln>
            <a:noFill/>
          </a:ln>
        </p:spPr>
      </p:pic>
      <p:pic>
        <p:nvPicPr>
          <p:cNvPr id="1799" name="Google Shape;1799;p207" title="FedEx_Corporation_-_2016_Logo.svg.png"/>
          <p:cNvPicPr preferRelativeResize="0"/>
          <p:nvPr/>
        </p:nvPicPr>
        <p:blipFill>
          <a:blip r:embed="rId7">
            <a:alphaModFix/>
          </a:blip>
          <a:stretch>
            <a:fillRect/>
          </a:stretch>
        </p:blipFill>
        <p:spPr>
          <a:xfrm>
            <a:off x="6497277" y="1077415"/>
            <a:ext cx="646434" cy="234332"/>
          </a:xfrm>
          <a:prstGeom prst="rect">
            <a:avLst/>
          </a:prstGeom>
          <a:noFill/>
          <a:ln>
            <a:noFill/>
          </a:ln>
        </p:spPr>
      </p:pic>
      <p:pic>
        <p:nvPicPr>
          <p:cNvPr id="1800" name="Google Shape;1800;p207" title="Grainger.png"/>
          <p:cNvPicPr preferRelativeResize="0"/>
          <p:nvPr/>
        </p:nvPicPr>
        <p:blipFill rotWithShape="1">
          <a:blip r:embed="rId8">
            <a:alphaModFix/>
          </a:blip>
          <a:srcRect b="28390" l="0" r="0" t="23726"/>
          <a:stretch/>
        </p:blipFill>
        <p:spPr>
          <a:xfrm>
            <a:off x="5653051" y="1035338"/>
            <a:ext cx="646437" cy="318491"/>
          </a:xfrm>
          <a:prstGeom prst="rect">
            <a:avLst/>
          </a:prstGeom>
          <a:noFill/>
          <a:ln>
            <a:noFill/>
          </a:ln>
        </p:spPr>
      </p:pic>
      <p:pic>
        <p:nvPicPr>
          <p:cNvPr id="1801" name="Google Shape;1801;p207" title="Walmart-Logo.png"/>
          <p:cNvPicPr preferRelativeResize="0"/>
          <p:nvPr/>
        </p:nvPicPr>
        <p:blipFill>
          <a:blip r:embed="rId9">
            <a:alphaModFix/>
          </a:blip>
          <a:stretch>
            <a:fillRect/>
          </a:stretch>
        </p:blipFill>
        <p:spPr>
          <a:xfrm>
            <a:off x="7341503" y="979034"/>
            <a:ext cx="766382" cy="431090"/>
          </a:xfrm>
          <a:prstGeom prst="rect">
            <a:avLst/>
          </a:prstGeom>
          <a:noFill/>
          <a:ln>
            <a:noFill/>
          </a:ln>
        </p:spPr>
      </p:pic>
      <p:pic>
        <p:nvPicPr>
          <p:cNvPr id="1802" name="Google Shape;1802;p207" title="aichip.png"/>
          <p:cNvPicPr preferRelativeResize="0"/>
          <p:nvPr/>
        </p:nvPicPr>
        <p:blipFill>
          <a:blip r:embed="rId10">
            <a:alphaModFix/>
          </a:blip>
          <a:stretch>
            <a:fillRect/>
          </a:stretch>
        </p:blipFill>
        <p:spPr>
          <a:xfrm>
            <a:off x="6926118" y="3538683"/>
            <a:ext cx="295800" cy="295800"/>
          </a:xfrm>
          <a:prstGeom prst="rect">
            <a:avLst/>
          </a:prstGeom>
          <a:noFill/>
          <a:ln>
            <a:noFill/>
          </a:ln>
        </p:spPr>
      </p:pic>
      <p:pic>
        <p:nvPicPr>
          <p:cNvPr id="1803" name="Google Shape;1803;p207" title="bargraph.png"/>
          <p:cNvPicPr preferRelativeResize="0"/>
          <p:nvPr/>
        </p:nvPicPr>
        <p:blipFill>
          <a:blip r:embed="rId11">
            <a:alphaModFix/>
          </a:blip>
          <a:stretch>
            <a:fillRect/>
          </a:stretch>
        </p:blipFill>
        <p:spPr>
          <a:xfrm>
            <a:off x="7676583" y="3538683"/>
            <a:ext cx="292938" cy="292938"/>
          </a:xfrm>
          <a:prstGeom prst="rect">
            <a:avLst/>
          </a:prstGeom>
          <a:noFill/>
          <a:ln>
            <a:noFill/>
          </a:ln>
        </p:spPr>
      </p:pic>
      <p:pic>
        <p:nvPicPr>
          <p:cNvPr id="1804" name="Google Shape;1804;p207" title="connection.png"/>
          <p:cNvPicPr preferRelativeResize="0"/>
          <p:nvPr/>
        </p:nvPicPr>
        <p:blipFill>
          <a:blip r:embed="rId12">
            <a:alphaModFix/>
          </a:blip>
          <a:stretch>
            <a:fillRect/>
          </a:stretch>
        </p:blipFill>
        <p:spPr>
          <a:xfrm>
            <a:off x="6078153" y="3538683"/>
            <a:ext cx="292938" cy="292938"/>
          </a:xfrm>
          <a:prstGeom prst="rect">
            <a:avLst/>
          </a:prstGeom>
          <a:noFill/>
          <a:ln>
            <a:noFill/>
          </a:ln>
        </p:spPr>
      </p:pic>
      <p:pic>
        <p:nvPicPr>
          <p:cNvPr id="1805" name="Google Shape;1805;p207" title="checklist.png"/>
          <p:cNvPicPr preferRelativeResize="0"/>
          <p:nvPr/>
        </p:nvPicPr>
        <p:blipFill>
          <a:blip r:embed="rId13">
            <a:alphaModFix/>
          </a:blip>
          <a:stretch>
            <a:fillRect/>
          </a:stretch>
        </p:blipFill>
        <p:spPr>
          <a:xfrm>
            <a:off x="5310469" y="2120955"/>
            <a:ext cx="295800" cy="295800"/>
          </a:xfrm>
          <a:prstGeom prst="rect">
            <a:avLst/>
          </a:prstGeom>
          <a:noFill/>
          <a:ln>
            <a:noFill/>
          </a:ln>
        </p:spPr>
      </p:pic>
      <p:sp>
        <p:nvSpPr>
          <p:cNvPr id="1806" name="Google Shape;1806;p207"/>
          <p:cNvSpPr txBox="1"/>
          <p:nvPr/>
        </p:nvSpPr>
        <p:spPr>
          <a:xfrm>
            <a:off x="6089534" y="2449908"/>
            <a:ext cx="831600" cy="141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Transformation</a:t>
            </a:r>
            <a:endParaRPr b="1"/>
          </a:p>
        </p:txBody>
      </p:sp>
      <p:pic>
        <p:nvPicPr>
          <p:cNvPr id="1807" name="Google Shape;1807;p207" title="flowchart.png"/>
          <p:cNvPicPr preferRelativeResize="0"/>
          <p:nvPr/>
        </p:nvPicPr>
        <p:blipFill>
          <a:blip r:embed="rId14">
            <a:alphaModFix/>
          </a:blip>
          <a:stretch>
            <a:fillRect/>
          </a:stretch>
        </p:blipFill>
        <p:spPr>
          <a:xfrm>
            <a:off x="5128425" y="3538683"/>
            <a:ext cx="292938" cy="292938"/>
          </a:xfrm>
          <a:prstGeom prst="rect">
            <a:avLst/>
          </a:prstGeom>
          <a:noFill/>
          <a:ln>
            <a:noFill/>
          </a:ln>
        </p:spPr>
      </p:pic>
      <p:pic>
        <p:nvPicPr>
          <p:cNvPr id="1808" name="Google Shape;1808;p207" title="realtime-updates.png"/>
          <p:cNvPicPr preferRelativeResize="0"/>
          <p:nvPr/>
        </p:nvPicPr>
        <p:blipFill>
          <a:blip r:embed="rId15">
            <a:alphaModFix/>
          </a:blip>
          <a:stretch>
            <a:fillRect/>
          </a:stretch>
        </p:blipFill>
        <p:spPr>
          <a:xfrm>
            <a:off x="7480892" y="2096858"/>
            <a:ext cx="295800" cy="295800"/>
          </a:xfrm>
          <a:prstGeom prst="rect">
            <a:avLst/>
          </a:prstGeom>
          <a:noFill/>
          <a:ln>
            <a:noFill/>
          </a:ln>
        </p:spPr>
      </p:pic>
      <p:pic>
        <p:nvPicPr>
          <p:cNvPr id="1809" name="Google Shape;1809;p207" title="gears.png"/>
          <p:cNvPicPr preferRelativeResize="0"/>
          <p:nvPr/>
        </p:nvPicPr>
        <p:blipFill>
          <a:blip r:embed="rId16">
            <a:alphaModFix/>
          </a:blip>
          <a:stretch>
            <a:fillRect/>
          </a:stretch>
        </p:blipFill>
        <p:spPr>
          <a:xfrm>
            <a:off x="6357435" y="2123471"/>
            <a:ext cx="295800" cy="295800"/>
          </a:xfrm>
          <a:prstGeom prst="rect">
            <a:avLst/>
          </a:prstGeom>
          <a:noFill/>
          <a:ln>
            <a:noFill/>
          </a:ln>
        </p:spPr>
      </p:pic>
      <p:sp>
        <p:nvSpPr>
          <p:cNvPr id="1810" name="Google Shape;1810;p207"/>
          <p:cNvSpPr txBox="1"/>
          <p:nvPr/>
        </p:nvSpPr>
        <p:spPr>
          <a:xfrm>
            <a:off x="4866402" y="2458452"/>
            <a:ext cx="1085100" cy="25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Trading Partner Management</a:t>
            </a:r>
            <a:endParaRPr b="1"/>
          </a:p>
        </p:txBody>
      </p:sp>
      <p:sp>
        <p:nvSpPr>
          <p:cNvPr id="1811" name="Google Shape;1811;p207"/>
          <p:cNvSpPr txBox="1"/>
          <p:nvPr/>
        </p:nvSpPr>
        <p:spPr>
          <a:xfrm>
            <a:off x="7212981" y="2449907"/>
            <a:ext cx="831600" cy="23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Real-time Visibility</a:t>
            </a:r>
            <a:endParaRPr b="1"/>
          </a:p>
        </p:txBody>
      </p:sp>
      <p:sp>
        <p:nvSpPr>
          <p:cNvPr id="1812" name="Google Shape;1812;p207"/>
          <p:cNvSpPr txBox="1"/>
          <p:nvPr/>
        </p:nvSpPr>
        <p:spPr>
          <a:xfrm>
            <a:off x="5808829" y="3857865"/>
            <a:ext cx="831600" cy="141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1200+ connectors</a:t>
            </a:r>
            <a:endParaRPr b="1"/>
          </a:p>
        </p:txBody>
      </p:sp>
      <p:sp>
        <p:nvSpPr>
          <p:cNvPr id="1813" name="Google Shape;1813;p207"/>
          <p:cNvSpPr txBox="1"/>
          <p:nvPr/>
        </p:nvSpPr>
        <p:spPr>
          <a:xfrm>
            <a:off x="4859099" y="3866415"/>
            <a:ext cx="831600" cy="251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Enterprise Orchestration</a:t>
            </a:r>
            <a:endParaRPr b="1"/>
          </a:p>
        </p:txBody>
      </p:sp>
      <p:sp>
        <p:nvSpPr>
          <p:cNvPr id="1814" name="Google Shape;1814;p207"/>
          <p:cNvSpPr txBox="1"/>
          <p:nvPr/>
        </p:nvSpPr>
        <p:spPr>
          <a:xfrm>
            <a:off x="6758558" y="3857865"/>
            <a:ext cx="630900" cy="23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AI </a:t>
            </a:r>
            <a:br>
              <a:rPr b="1" lang="en" sz="800">
                <a:solidFill>
                  <a:schemeClr val="dk1"/>
                </a:solidFill>
                <a:latin typeface="Poppins"/>
                <a:ea typeface="Poppins"/>
                <a:cs typeface="Poppins"/>
                <a:sym typeface="Poppins"/>
              </a:rPr>
            </a:br>
            <a:r>
              <a:rPr b="1" lang="en" sz="800">
                <a:solidFill>
                  <a:schemeClr val="dk1"/>
                </a:solidFill>
                <a:latin typeface="Poppins"/>
                <a:ea typeface="Poppins"/>
                <a:cs typeface="Poppins"/>
                <a:sym typeface="Poppins"/>
              </a:rPr>
              <a:t>assistance</a:t>
            </a:r>
            <a:endParaRPr b="1"/>
          </a:p>
        </p:txBody>
      </p:sp>
      <p:sp>
        <p:nvSpPr>
          <p:cNvPr id="1815" name="Google Shape;1815;p207"/>
          <p:cNvSpPr txBox="1"/>
          <p:nvPr/>
        </p:nvSpPr>
        <p:spPr>
          <a:xfrm>
            <a:off x="7507588" y="3857865"/>
            <a:ext cx="630900" cy="23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Reporting</a:t>
            </a:r>
            <a:endParaRPr b="1"/>
          </a:p>
        </p:txBody>
      </p:sp>
      <p:cxnSp>
        <p:nvCxnSpPr>
          <p:cNvPr id="1816" name="Google Shape;1816;p207"/>
          <p:cNvCxnSpPr/>
          <p:nvPr/>
        </p:nvCxnSpPr>
        <p:spPr>
          <a:xfrm rot="10800000">
            <a:off x="6706533" y="2847999"/>
            <a:ext cx="11700" cy="349200"/>
          </a:xfrm>
          <a:prstGeom prst="straightConnector1">
            <a:avLst/>
          </a:prstGeom>
          <a:noFill/>
          <a:ln cap="flat" cmpd="sng" w="11050">
            <a:solidFill>
              <a:srgbClr val="172B4D"/>
            </a:solidFill>
            <a:prstDash val="dot"/>
            <a:round/>
            <a:headEnd len="med" w="med" type="triangle"/>
            <a:tailEnd len="med" w="med" type="triangle"/>
          </a:ln>
        </p:spPr>
      </p:cxnSp>
      <p:cxnSp>
        <p:nvCxnSpPr>
          <p:cNvPr id="1817" name="Google Shape;1817;p207"/>
          <p:cNvCxnSpPr/>
          <p:nvPr/>
        </p:nvCxnSpPr>
        <p:spPr>
          <a:xfrm rot="10800000">
            <a:off x="6147908" y="2847999"/>
            <a:ext cx="11700" cy="349200"/>
          </a:xfrm>
          <a:prstGeom prst="straightConnector1">
            <a:avLst/>
          </a:prstGeom>
          <a:noFill/>
          <a:ln cap="flat" cmpd="sng" w="11050">
            <a:solidFill>
              <a:srgbClr val="172B4D"/>
            </a:solidFill>
            <a:prstDash val="dot"/>
            <a:round/>
            <a:headEnd len="med" w="med" type="triangle"/>
            <a:tailEnd len="med" w="med" type="triangle"/>
          </a:ln>
        </p:spPr>
      </p:cxnSp>
      <p:cxnSp>
        <p:nvCxnSpPr>
          <p:cNvPr id="1818" name="Google Shape;1818;p207"/>
          <p:cNvCxnSpPr/>
          <p:nvPr/>
        </p:nvCxnSpPr>
        <p:spPr>
          <a:xfrm rot="10800000">
            <a:off x="6147908" y="1449286"/>
            <a:ext cx="11700" cy="349200"/>
          </a:xfrm>
          <a:prstGeom prst="straightConnector1">
            <a:avLst/>
          </a:prstGeom>
          <a:noFill/>
          <a:ln cap="flat" cmpd="sng" w="11050">
            <a:solidFill>
              <a:srgbClr val="172B4D"/>
            </a:solidFill>
            <a:prstDash val="dot"/>
            <a:round/>
            <a:headEnd len="med" w="med" type="triangle"/>
            <a:tailEnd len="med" w="med" type="triangle"/>
          </a:ln>
        </p:spPr>
      </p:cxnSp>
      <p:cxnSp>
        <p:nvCxnSpPr>
          <p:cNvPr id="1819" name="Google Shape;1819;p207"/>
          <p:cNvCxnSpPr/>
          <p:nvPr/>
        </p:nvCxnSpPr>
        <p:spPr>
          <a:xfrm rot="10800000">
            <a:off x="6694833" y="1449286"/>
            <a:ext cx="11700" cy="349200"/>
          </a:xfrm>
          <a:prstGeom prst="straightConnector1">
            <a:avLst/>
          </a:prstGeom>
          <a:noFill/>
          <a:ln cap="flat" cmpd="sng" w="11050">
            <a:solidFill>
              <a:srgbClr val="172B4D"/>
            </a:solidFill>
            <a:prstDash val="dot"/>
            <a:round/>
            <a:headEnd len="med" w="med" type="triangl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208"/>
          <p:cNvSpPr txBox="1"/>
          <p:nvPr>
            <p:ph type="title"/>
          </p:nvPr>
        </p:nvSpPr>
        <p:spPr>
          <a:xfrm>
            <a:off x="1867375" y="368825"/>
            <a:ext cx="5700300" cy="8619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One Seamless Experience from Start to Scale</a:t>
            </a:r>
            <a:endParaRPr/>
          </a:p>
        </p:txBody>
      </p:sp>
      <p:sp>
        <p:nvSpPr>
          <p:cNvPr id="1825" name="Google Shape;1825;p208"/>
          <p:cNvSpPr txBox="1"/>
          <p:nvPr/>
        </p:nvSpPr>
        <p:spPr>
          <a:xfrm>
            <a:off x="127000" y="2125775"/>
            <a:ext cx="2846700" cy="708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300">
              <a:solidFill>
                <a:schemeClr val="dk1"/>
              </a:solidFill>
              <a:latin typeface="Poppins"/>
              <a:ea typeface="Poppins"/>
              <a:cs typeface="Poppins"/>
              <a:sym typeface="Poppins"/>
            </a:endParaRPr>
          </a:p>
        </p:txBody>
      </p:sp>
      <p:sp>
        <p:nvSpPr>
          <p:cNvPr id="1826" name="Google Shape;1826;p208"/>
          <p:cNvSpPr txBox="1"/>
          <p:nvPr>
            <p:ph idx="1" type="subTitle"/>
          </p:nvPr>
        </p:nvSpPr>
        <p:spPr>
          <a:xfrm>
            <a:off x="832075" y="1740730"/>
            <a:ext cx="1981500" cy="6231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1200"/>
              </a:spcAft>
              <a:buNone/>
            </a:pPr>
            <a:r>
              <a:rPr lang="en" sz="2000"/>
              <a:t>Single Contract</a:t>
            </a:r>
            <a:endParaRPr sz="2000"/>
          </a:p>
        </p:txBody>
      </p:sp>
      <p:sp>
        <p:nvSpPr>
          <p:cNvPr id="1827" name="Google Shape;1827;p208"/>
          <p:cNvSpPr txBox="1"/>
          <p:nvPr>
            <p:ph idx="2" type="body"/>
          </p:nvPr>
        </p:nvSpPr>
        <p:spPr>
          <a:xfrm>
            <a:off x="815575" y="2585162"/>
            <a:ext cx="2014500" cy="7992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400"/>
              <a:t>Purchase through Workato, streamlined vendor management </a:t>
            </a:r>
            <a:endParaRPr sz="1400"/>
          </a:p>
        </p:txBody>
      </p:sp>
      <p:sp>
        <p:nvSpPr>
          <p:cNvPr id="1828" name="Google Shape;1828;p208"/>
          <p:cNvSpPr txBox="1"/>
          <p:nvPr>
            <p:ph idx="3" type="subTitle"/>
          </p:nvPr>
        </p:nvSpPr>
        <p:spPr>
          <a:xfrm>
            <a:off x="3591300" y="1740730"/>
            <a:ext cx="1981500" cy="6231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1200"/>
              </a:spcAft>
              <a:buNone/>
            </a:pPr>
            <a:r>
              <a:rPr lang="en" sz="2000"/>
              <a:t>Unified Onboarding</a:t>
            </a:r>
            <a:endParaRPr sz="2000"/>
          </a:p>
        </p:txBody>
      </p:sp>
      <p:sp>
        <p:nvSpPr>
          <p:cNvPr id="1829" name="Google Shape;1829;p208"/>
          <p:cNvSpPr txBox="1"/>
          <p:nvPr>
            <p:ph idx="4" type="body"/>
          </p:nvPr>
        </p:nvSpPr>
        <p:spPr>
          <a:xfrm>
            <a:off x="3310925" y="2585162"/>
            <a:ext cx="2406300" cy="7992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400"/>
              <a:t>Setup led by Workato  aligned with your integration and orchestration goals</a:t>
            </a:r>
            <a:endParaRPr sz="1400"/>
          </a:p>
          <a:p>
            <a:pPr indent="0" lvl="0" marL="0" rtl="0" algn="ctr">
              <a:lnSpc>
                <a:spcPct val="115000"/>
              </a:lnSpc>
              <a:spcBef>
                <a:spcPts val="1000"/>
              </a:spcBef>
              <a:spcAft>
                <a:spcPts val="1200"/>
              </a:spcAft>
              <a:buNone/>
            </a:pPr>
            <a:r>
              <a:t/>
            </a:r>
            <a:endParaRPr sz="900"/>
          </a:p>
        </p:txBody>
      </p:sp>
      <p:sp>
        <p:nvSpPr>
          <p:cNvPr id="1830" name="Google Shape;1830;p208"/>
          <p:cNvSpPr txBox="1"/>
          <p:nvPr>
            <p:ph idx="5" type="subTitle"/>
          </p:nvPr>
        </p:nvSpPr>
        <p:spPr>
          <a:xfrm>
            <a:off x="6164847" y="1740730"/>
            <a:ext cx="2360100" cy="7086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1200"/>
              </a:spcAft>
              <a:buNone/>
            </a:pPr>
            <a:r>
              <a:rPr lang="en" sz="2000"/>
              <a:t>Single Point of Support</a:t>
            </a:r>
            <a:endParaRPr sz="2000"/>
          </a:p>
        </p:txBody>
      </p:sp>
      <p:sp>
        <p:nvSpPr>
          <p:cNvPr id="1831" name="Google Shape;1831;p208"/>
          <p:cNvSpPr txBox="1"/>
          <p:nvPr>
            <p:ph idx="6" type="body"/>
          </p:nvPr>
        </p:nvSpPr>
        <p:spPr>
          <a:xfrm>
            <a:off x="6334025" y="2585162"/>
            <a:ext cx="2014500" cy="799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t>One team, full visibility, faster issue resolution</a:t>
            </a:r>
            <a:endParaRPr sz="1400"/>
          </a:p>
          <a:p>
            <a:pPr indent="0" lvl="0" marL="0" rtl="0" algn="ctr">
              <a:lnSpc>
                <a:spcPct val="115000"/>
              </a:lnSpc>
              <a:spcBef>
                <a:spcPts val="0"/>
              </a:spcBef>
              <a:spcAft>
                <a:spcPts val="1200"/>
              </a:spcAft>
              <a:buNone/>
            </a:pPr>
            <a:r>
              <a:t/>
            </a:r>
            <a:endParaRPr sz="1300"/>
          </a:p>
        </p:txBody>
      </p:sp>
      <p:sp>
        <p:nvSpPr>
          <p:cNvPr id="1832" name="Google Shape;1832;p208"/>
          <p:cNvSpPr txBox="1"/>
          <p:nvPr/>
        </p:nvSpPr>
        <p:spPr>
          <a:xfrm>
            <a:off x="2201100" y="4206500"/>
            <a:ext cx="4741800" cy="6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11010"/>
                </a:solidFill>
                <a:latin typeface="Poppins"/>
                <a:ea typeface="Poppins"/>
                <a:cs typeface="Poppins"/>
                <a:sym typeface="Poppins"/>
              </a:rPr>
              <a:t>Workato EDI powered by Orderful</a:t>
            </a:r>
            <a:endParaRPr sz="1800">
              <a:solidFill>
                <a:srgbClr val="111010"/>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209"/>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EDI Connector</a:t>
            </a:r>
            <a:endParaRPr/>
          </a:p>
        </p:txBody>
      </p:sp>
      <p:sp>
        <p:nvSpPr>
          <p:cNvPr id="1838" name="Google Shape;1838;p209"/>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839" name="Google Shape;1839;p209"/>
          <p:cNvSpPr txBox="1"/>
          <p:nvPr/>
        </p:nvSpPr>
        <p:spPr>
          <a:xfrm>
            <a:off x="311700" y="1563624"/>
            <a:ext cx="3417300" cy="148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EDI file creation and reading</a:t>
            </a:r>
            <a:endParaRPr sz="105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Low-code mapping interface</a:t>
            </a:r>
            <a:endParaRPr sz="105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Supports X12, EDIFACT and HL7</a:t>
            </a:r>
            <a:endParaRPr sz="1050">
              <a:solidFill>
                <a:srgbClr val="133440"/>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050">
              <a:solidFill>
                <a:srgbClr val="133440"/>
              </a:solidFill>
              <a:latin typeface="Poppins"/>
              <a:ea typeface="Poppins"/>
              <a:cs typeface="Poppins"/>
              <a:sym typeface="Poppins"/>
            </a:endParaRPr>
          </a:p>
        </p:txBody>
      </p:sp>
      <p:sp>
        <p:nvSpPr>
          <p:cNvPr id="1840" name="Google Shape;1840;p209"/>
          <p:cNvSpPr txBox="1"/>
          <p:nvPr/>
        </p:nvSpPr>
        <p:spPr>
          <a:xfrm>
            <a:off x="311700" y="3063240"/>
            <a:ext cx="34608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Simplify mapping process &amp; reduce errors</a:t>
            </a:r>
            <a:endParaRPr sz="105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Streamline B2B communications</a:t>
            </a:r>
            <a:endParaRPr sz="1050">
              <a:solidFill>
                <a:srgbClr val="133440"/>
              </a:solidFill>
              <a:latin typeface="Poppins"/>
              <a:ea typeface="Poppins"/>
              <a:cs typeface="Poppins"/>
              <a:sym typeface="Poppins"/>
            </a:endParaRPr>
          </a:p>
          <a:p>
            <a:pPr indent="-295275" lvl="0" marL="457200" rtl="0" algn="l">
              <a:lnSpc>
                <a:spcPct val="115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Connect EDI to core systems</a:t>
            </a:r>
            <a:endParaRPr sz="1050">
              <a:solidFill>
                <a:srgbClr val="133440"/>
              </a:solidFill>
              <a:latin typeface="Poppins"/>
              <a:ea typeface="Poppins"/>
              <a:cs typeface="Poppins"/>
              <a:sym typeface="Poppins"/>
            </a:endParaRPr>
          </a:p>
        </p:txBody>
      </p:sp>
      <p:sp>
        <p:nvSpPr>
          <p:cNvPr id="1841" name="Google Shape;1841;p209"/>
          <p:cNvSpPr/>
          <p:nvPr/>
        </p:nvSpPr>
        <p:spPr>
          <a:xfrm>
            <a:off x="3816250" y="919675"/>
            <a:ext cx="5536500" cy="46731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pic>
        <p:nvPicPr>
          <p:cNvPr id="1842" name="Google Shape;1842;p209" title="image (5).png"/>
          <p:cNvPicPr preferRelativeResize="0"/>
          <p:nvPr/>
        </p:nvPicPr>
        <p:blipFill rotWithShape="1">
          <a:blip r:embed="rId3">
            <a:alphaModFix/>
          </a:blip>
          <a:srcRect b="15056" l="4333" r="0" t="32408"/>
          <a:stretch/>
        </p:blipFill>
        <p:spPr>
          <a:xfrm>
            <a:off x="3901200" y="1837650"/>
            <a:ext cx="3429600" cy="2262000"/>
          </a:xfrm>
          <a:prstGeom prst="roundRect">
            <a:avLst>
              <a:gd fmla="val 3205" name="adj"/>
            </a:avLst>
          </a:prstGeom>
          <a:noFill/>
          <a:ln cap="flat" cmpd="sng" w="38100">
            <a:solidFill>
              <a:srgbClr val="FFFFFF"/>
            </a:solidFill>
            <a:prstDash val="solid"/>
            <a:round/>
            <a:headEnd len="sm" w="sm" type="none"/>
            <a:tailEnd len="sm" w="sm" type="none"/>
          </a:ln>
          <a:effectLst>
            <a:outerShdw blurRad="285750" rotWithShape="0" algn="bl" dir="2400000" dist="76200">
              <a:srgbClr val="22DBC8">
                <a:alpha val="12000"/>
              </a:srgbClr>
            </a:outerShdw>
          </a:effectLst>
        </p:spPr>
      </p:pic>
      <p:pic>
        <p:nvPicPr>
          <p:cNvPr id="1843" name="Google Shape;1843;p209" title="image (6).png"/>
          <p:cNvPicPr preferRelativeResize="0"/>
          <p:nvPr/>
        </p:nvPicPr>
        <p:blipFill rotWithShape="1">
          <a:blip r:embed="rId4">
            <a:alphaModFix/>
          </a:blip>
          <a:srcRect b="0" l="0" r="23844" t="0"/>
          <a:stretch/>
        </p:blipFill>
        <p:spPr>
          <a:xfrm>
            <a:off x="4817243" y="1521801"/>
            <a:ext cx="4212582" cy="3008750"/>
          </a:xfrm>
          <a:prstGeom prst="rect">
            <a:avLst/>
          </a:prstGeom>
          <a:noFill/>
          <a:ln cap="flat" cmpd="sng" w="38100">
            <a:solidFill>
              <a:srgbClr val="FFFFFF"/>
            </a:solidFill>
            <a:prstDash val="solid"/>
            <a:round/>
            <a:headEnd len="sm" w="sm" type="none"/>
            <a:tailEnd len="sm" w="sm" type="none"/>
          </a:ln>
          <a:effectLst>
            <a:outerShdw blurRad="285750" rotWithShape="0" algn="bl" dir="2400000" dist="76200">
              <a:srgbClr val="22DBC8">
                <a:alpha val="12000"/>
              </a:srgbClr>
            </a:outerShdw>
          </a:effectLst>
        </p:spPr>
      </p:pic>
      <p:sp>
        <p:nvSpPr>
          <p:cNvPr id="1844" name="Google Shape;1844;p209"/>
          <p:cNvSpPr txBox="1"/>
          <p:nvPr/>
        </p:nvSpPr>
        <p:spPr>
          <a:xfrm>
            <a:off x="200164" y="876125"/>
            <a:ext cx="3460800" cy="5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Bring EDI data into your automations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210"/>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sz="4000"/>
              <a:t>Data Orchestration</a:t>
            </a:r>
            <a:endParaRPr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211"/>
          <p:cNvSpPr txBox="1"/>
          <p:nvPr>
            <p:ph type="title"/>
          </p:nvPr>
        </p:nvSpPr>
        <p:spPr>
          <a:xfrm>
            <a:off x="311700" y="396650"/>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Data Orchestration</a:t>
            </a:r>
            <a:endParaRPr/>
          </a:p>
        </p:txBody>
      </p:sp>
      <p:sp>
        <p:nvSpPr>
          <p:cNvPr id="1855" name="Google Shape;1855;p211"/>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856" name="Google Shape;1856;p211"/>
          <p:cNvSpPr txBox="1"/>
          <p:nvPr/>
        </p:nvSpPr>
        <p:spPr>
          <a:xfrm>
            <a:off x="203700" y="1258963"/>
            <a:ext cx="3633300" cy="182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Supports all patterns (ETL, ELT, Reverse ETL) </a:t>
            </a:r>
            <a:endParaRPr sz="1050">
              <a:solidFill>
                <a:srgbClr val="133440"/>
              </a:solidFill>
              <a:latin typeface="Poppins"/>
              <a:ea typeface="Poppins"/>
              <a:cs typeface="Poppins"/>
              <a:sym typeface="Poppins"/>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Data ingestion, transformation, activation</a:t>
            </a:r>
            <a:endParaRPr sz="1050">
              <a:solidFill>
                <a:srgbClr val="133440"/>
              </a:solidFill>
              <a:latin typeface="Poppins"/>
              <a:ea typeface="Poppins"/>
              <a:cs typeface="Poppins"/>
              <a:sym typeface="Poppins"/>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Resilient data pipelines </a:t>
            </a:r>
            <a:endParaRPr sz="1050">
              <a:solidFill>
                <a:srgbClr val="133440"/>
              </a:solidFill>
              <a:latin typeface="Poppins"/>
              <a:ea typeface="Poppins"/>
              <a:cs typeface="Poppins"/>
              <a:sym typeface="Poppins"/>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End-to-end observability and governance </a:t>
            </a:r>
            <a:endParaRPr sz="1050">
              <a:solidFill>
                <a:srgbClr val="133440"/>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050">
              <a:solidFill>
                <a:srgbClr val="133440"/>
              </a:solidFill>
              <a:latin typeface="Poppins"/>
              <a:ea typeface="Poppins"/>
              <a:cs typeface="Poppins"/>
              <a:sym typeface="Poppins"/>
            </a:endParaRPr>
          </a:p>
        </p:txBody>
      </p:sp>
      <p:sp>
        <p:nvSpPr>
          <p:cNvPr id="1857" name="Google Shape;1857;p211"/>
          <p:cNvSpPr txBox="1"/>
          <p:nvPr/>
        </p:nvSpPr>
        <p:spPr>
          <a:xfrm>
            <a:off x="203700" y="2866329"/>
            <a:ext cx="3417300" cy="175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Activate data and data products across the organizations</a:t>
            </a:r>
            <a:endParaRPr sz="1050">
              <a:solidFill>
                <a:srgbClr val="133440"/>
              </a:solidFill>
              <a:latin typeface="Poppins"/>
              <a:ea typeface="Poppins"/>
              <a:cs typeface="Poppins"/>
              <a:sym typeface="Poppins"/>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Rapidly deliver AI and Agentic-ready data </a:t>
            </a:r>
            <a:endParaRPr sz="1050">
              <a:solidFill>
                <a:srgbClr val="133440"/>
              </a:solidFill>
              <a:latin typeface="Poppins"/>
              <a:ea typeface="Poppins"/>
              <a:cs typeface="Poppins"/>
              <a:sym typeface="Poppins"/>
            </a:endParaRPr>
          </a:p>
          <a:p>
            <a:pPr indent="-295275" lvl="0" marL="457200" rtl="0" algn="l">
              <a:lnSpc>
                <a:spcPct val="115000"/>
              </a:lnSpc>
              <a:spcBef>
                <a:spcPts val="1000"/>
              </a:spcBef>
              <a:spcAft>
                <a:spcPts val="1200"/>
              </a:spcAft>
              <a:buClr>
                <a:srgbClr val="133440"/>
              </a:buClr>
              <a:buSzPts val="1050"/>
              <a:buFont typeface="Poppins"/>
              <a:buChar char="●"/>
            </a:pPr>
            <a:r>
              <a:rPr lang="en" sz="1050">
                <a:solidFill>
                  <a:srgbClr val="133440"/>
                </a:solidFill>
                <a:latin typeface="Poppins"/>
                <a:ea typeface="Poppins"/>
                <a:cs typeface="Poppins"/>
                <a:sym typeface="Poppins"/>
              </a:rPr>
              <a:t>Eliminate Data Silos, </a:t>
            </a:r>
            <a:br>
              <a:rPr lang="en" sz="1050">
                <a:solidFill>
                  <a:srgbClr val="133440"/>
                </a:solidFill>
                <a:latin typeface="Poppins"/>
                <a:ea typeface="Poppins"/>
                <a:cs typeface="Poppins"/>
                <a:sym typeface="Poppins"/>
              </a:rPr>
            </a:br>
            <a:r>
              <a:rPr lang="en" sz="1050">
                <a:solidFill>
                  <a:srgbClr val="133440"/>
                </a:solidFill>
                <a:latin typeface="Poppins"/>
                <a:ea typeface="Poppins"/>
                <a:cs typeface="Poppins"/>
                <a:sym typeface="Poppins"/>
              </a:rPr>
              <a:t>Reduce Engineering Burden</a:t>
            </a:r>
            <a:endParaRPr sz="1050">
              <a:solidFill>
                <a:srgbClr val="133440"/>
              </a:solidFill>
              <a:latin typeface="Poppins"/>
              <a:ea typeface="Poppins"/>
              <a:cs typeface="Poppins"/>
              <a:sym typeface="Poppins"/>
            </a:endParaRPr>
          </a:p>
        </p:txBody>
      </p:sp>
      <p:sp>
        <p:nvSpPr>
          <p:cNvPr id="1858" name="Google Shape;1858;p211"/>
          <p:cNvSpPr/>
          <p:nvPr/>
        </p:nvSpPr>
        <p:spPr>
          <a:xfrm>
            <a:off x="3813150" y="675350"/>
            <a:ext cx="5536500" cy="46731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pic>
        <p:nvPicPr>
          <p:cNvPr id="1859" name="Google Shape;1859;p211"/>
          <p:cNvPicPr preferRelativeResize="0"/>
          <p:nvPr/>
        </p:nvPicPr>
        <p:blipFill rotWithShape="1">
          <a:blip r:embed="rId3">
            <a:alphaModFix/>
          </a:blip>
          <a:srcRect b="0" l="0" r="0" t="0"/>
          <a:stretch/>
        </p:blipFill>
        <p:spPr>
          <a:xfrm>
            <a:off x="4464251" y="675343"/>
            <a:ext cx="2289300" cy="2029800"/>
          </a:xfrm>
          <a:prstGeom prst="roundRect">
            <a:avLst>
              <a:gd fmla="val 4550" name="adj"/>
            </a:avLst>
          </a:prstGeom>
          <a:noFill/>
          <a:ln cap="flat" cmpd="sng" w="9525">
            <a:solidFill>
              <a:srgbClr val="111010"/>
            </a:solidFill>
            <a:prstDash val="solid"/>
            <a:round/>
            <a:headEnd len="sm" w="sm" type="none"/>
            <a:tailEnd len="sm" w="sm" type="none"/>
          </a:ln>
          <a:effectLst>
            <a:outerShdw rotWithShape="0" algn="bl" dir="2700000" dist="38100">
              <a:srgbClr val="111010"/>
            </a:outerShdw>
          </a:effectLst>
        </p:spPr>
      </p:pic>
      <p:pic>
        <p:nvPicPr>
          <p:cNvPr id="1860" name="Google Shape;1860;p211"/>
          <p:cNvPicPr preferRelativeResize="0"/>
          <p:nvPr/>
        </p:nvPicPr>
        <p:blipFill>
          <a:blip r:embed="rId4">
            <a:alphaModFix/>
          </a:blip>
          <a:stretch>
            <a:fillRect/>
          </a:stretch>
        </p:blipFill>
        <p:spPr>
          <a:xfrm>
            <a:off x="4468500" y="2631513"/>
            <a:ext cx="4225800" cy="2376900"/>
          </a:xfrm>
          <a:prstGeom prst="roundRect">
            <a:avLst>
              <a:gd fmla="val 3207" name="adj"/>
            </a:avLst>
          </a:prstGeom>
          <a:noFill/>
          <a:ln cap="flat" cmpd="sng" w="9525">
            <a:solidFill>
              <a:srgbClr val="111010"/>
            </a:solidFill>
            <a:prstDash val="solid"/>
            <a:round/>
            <a:headEnd len="sm" w="sm" type="none"/>
            <a:tailEnd len="sm" w="sm" type="none"/>
          </a:ln>
          <a:effectLst>
            <a:outerShdw rotWithShape="0" algn="bl" dir="2700000" dist="38100">
              <a:srgbClr val="111010"/>
            </a:outerShdw>
          </a:effectLst>
        </p:spPr>
      </p:pic>
      <p:pic>
        <p:nvPicPr>
          <p:cNvPr id="1861" name="Google Shape;1861;p211"/>
          <p:cNvPicPr preferRelativeResize="0"/>
          <p:nvPr/>
        </p:nvPicPr>
        <p:blipFill rotWithShape="1">
          <a:blip r:embed="rId5">
            <a:alphaModFix/>
          </a:blip>
          <a:srcRect b="0" l="65498" r="0" t="0"/>
          <a:stretch/>
        </p:blipFill>
        <p:spPr>
          <a:xfrm>
            <a:off x="6544300" y="424643"/>
            <a:ext cx="2155200" cy="3484800"/>
          </a:xfrm>
          <a:prstGeom prst="roundRect">
            <a:avLst>
              <a:gd fmla="val 3754" name="adj"/>
            </a:avLst>
          </a:prstGeom>
          <a:noFill/>
          <a:ln cap="flat" cmpd="sng" w="9525">
            <a:solidFill>
              <a:srgbClr val="111010"/>
            </a:solidFill>
            <a:prstDash val="solid"/>
            <a:round/>
            <a:headEnd len="sm" w="sm" type="none"/>
            <a:tailEnd len="sm" w="sm" type="none"/>
          </a:ln>
          <a:effectLst>
            <a:outerShdw rotWithShape="0" algn="bl" dir="2700000" dist="38100">
              <a:srgbClr val="111010"/>
            </a:outerShdw>
          </a:effectLst>
        </p:spPr>
      </p:pic>
      <p:sp>
        <p:nvSpPr>
          <p:cNvPr id="1862" name="Google Shape;1862;p211"/>
          <p:cNvSpPr txBox="1"/>
          <p:nvPr/>
        </p:nvSpPr>
        <p:spPr>
          <a:xfrm>
            <a:off x="230419" y="827750"/>
            <a:ext cx="35472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Poppins"/>
                <a:ea typeface="Poppins"/>
                <a:cs typeface="Poppins"/>
                <a:sym typeface="Poppins"/>
              </a:rPr>
              <a:t>All your data flows, one unified platform </a:t>
            </a:r>
            <a:endParaRPr sz="1300">
              <a:solidFill>
                <a:schemeClr val="dk1"/>
              </a:solidFill>
              <a:latin typeface="Poppins"/>
              <a:ea typeface="Poppins"/>
              <a:cs typeface="Poppins"/>
              <a:sym typeface="Poppins"/>
            </a:endParaRPr>
          </a:p>
          <a:p>
            <a:pPr indent="0" lvl="0" marL="0" rtl="0" algn="l">
              <a:spcBef>
                <a:spcPts val="0"/>
              </a:spcBef>
              <a:spcAft>
                <a:spcPts val="0"/>
              </a:spcAft>
              <a:buNone/>
            </a:pPr>
            <a:r>
              <a:t/>
            </a:r>
            <a:endParaRPr sz="1300">
              <a:solidFill>
                <a:schemeClr val="dk1"/>
              </a:solidFill>
              <a:latin typeface="Poppins"/>
              <a:ea typeface="Poppins"/>
              <a:cs typeface="Poppins"/>
              <a:sym typeface="Poppins"/>
            </a:endParaRPr>
          </a:p>
          <a:p>
            <a:pPr indent="0" lvl="0" marL="0" rtl="0" algn="l">
              <a:spcBef>
                <a:spcPts val="0"/>
              </a:spcBef>
              <a:spcAft>
                <a:spcPts val="0"/>
              </a:spcAft>
              <a:buNone/>
            </a:pPr>
            <a:r>
              <a:t/>
            </a:r>
            <a:endParaRPr sz="1300">
              <a:solidFill>
                <a:schemeClr val="dk2"/>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cxnSp>
        <p:nvCxnSpPr>
          <p:cNvPr id="1867" name="Google Shape;1867;p212"/>
          <p:cNvCxnSpPr/>
          <p:nvPr/>
        </p:nvCxnSpPr>
        <p:spPr>
          <a:xfrm>
            <a:off x="243387" y="470063"/>
            <a:ext cx="8510400" cy="0"/>
          </a:xfrm>
          <a:prstGeom prst="straightConnector1">
            <a:avLst/>
          </a:prstGeom>
          <a:noFill/>
          <a:ln>
            <a:noFill/>
          </a:ln>
        </p:spPr>
      </p:cxnSp>
      <p:sp>
        <p:nvSpPr>
          <p:cNvPr id="1868" name="Google Shape;1868;p212"/>
          <p:cNvSpPr/>
          <p:nvPr/>
        </p:nvSpPr>
        <p:spPr>
          <a:xfrm>
            <a:off x="7667375" y="1096550"/>
            <a:ext cx="1147500" cy="3533700"/>
          </a:xfrm>
          <a:prstGeom prst="round2SameRect">
            <a:avLst>
              <a:gd fmla="val 7433" name="adj1"/>
              <a:gd fmla="val 7238" name="adj2"/>
            </a:avLst>
          </a:prstGeom>
          <a:solidFill>
            <a:srgbClr val="DBE7FF"/>
          </a:solidFill>
          <a:ln cap="flat" cmpd="sng" w="9525">
            <a:solidFill>
              <a:schemeClr val="dk1"/>
            </a:solidFill>
            <a:prstDash val="solid"/>
            <a:round/>
            <a:headEnd len="sm" w="sm" type="none"/>
            <a:tailEnd len="sm" w="sm" type="none"/>
          </a:ln>
          <a:effectLst>
            <a:outerShdw rotWithShape="0" algn="bl" dir="2700000" dist="19050">
              <a:srgbClr val="000000"/>
            </a:outerShdw>
          </a:effectLst>
        </p:spPr>
        <p:txBody>
          <a:bodyPr anchorCtr="0" anchor="t" bIns="91425" lIns="91425" spcFirstLastPara="1" rIns="91425" wrap="square" tIns="457200">
            <a:noAutofit/>
          </a:bodyPr>
          <a:lstStyle/>
          <a:p>
            <a:pPr indent="0" lvl="0" marL="0" rtl="0" algn="ctr">
              <a:lnSpc>
                <a:spcPct val="150000"/>
              </a:lnSpc>
              <a:spcBef>
                <a:spcPts val="0"/>
              </a:spcBef>
              <a:spcAft>
                <a:spcPts val="0"/>
              </a:spcAft>
              <a:buNone/>
            </a:pPr>
            <a:r>
              <a:rPr lang="en" sz="500">
                <a:solidFill>
                  <a:schemeClr val="dk1"/>
                </a:solidFill>
                <a:latin typeface="Poppins SemiBold"/>
                <a:ea typeface="Poppins SemiBold"/>
                <a:cs typeface="Poppins SemiBold"/>
                <a:sym typeface="Poppins SemiBold"/>
              </a:rPr>
              <a:t> </a:t>
            </a:r>
            <a:r>
              <a:rPr lang="en" sz="300">
                <a:solidFill>
                  <a:schemeClr val="dk1"/>
                </a:solidFill>
                <a:latin typeface="Poppins SemiBold"/>
                <a:ea typeface="Poppins SemiBold"/>
                <a:cs typeface="Poppins SemiBold"/>
                <a:sym typeface="Poppins SemiBold"/>
              </a:rPr>
              <a:t> </a:t>
            </a:r>
            <a:br>
              <a:rPr lang="en" sz="700">
                <a:solidFill>
                  <a:schemeClr val="dk1"/>
                </a:solidFill>
                <a:latin typeface="Poppins SemiBold"/>
                <a:ea typeface="Poppins SemiBold"/>
                <a:cs typeface="Poppins SemiBold"/>
                <a:sym typeface="Poppins SemiBold"/>
              </a:rPr>
            </a:br>
            <a:r>
              <a:rPr lang="en" sz="700">
                <a:solidFill>
                  <a:schemeClr val="dk1"/>
                </a:solidFill>
                <a:latin typeface="Poppins SemiBold"/>
                <a:ea typeface="Poppins SemiBold"/>
                <a:cs typeface="Poppins SemiBold"/>
                <a:sym typeface="Poppins SemiBold"/>
              </a:rPr>
              <a:t>Data Science</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Clr>
                <a:srgbClr val="000000"/>
              </a:buClr>
              <a:buSzPts val="1100"/>
              <a:buFont typeface="Arial"/>
              <a:buNone/>
            </a:pPr>
            <a:r>
              <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Clr>
                <a:srgbClr val="000000"/>
              </a:buClr>
              <a:buSzPts val="1100"/>
              <a:buFont typeface="Arial"/>
              <a:buNone/>
            </a:pPr>
            <a:r>
              <a:rPr lang="en" sz="700">
                <a:solidFill>
                  <a:schemeClr val="dk1"/>
                </a:solidFill>
                <a:latin typeface="Poppins SemiBold"/>
                <a:ea typeface="Poppins SemiBold"/>
                <a:cs typeface="Poppins SemiBold"/>
                <a:sym typeface="Poppins SemiBold"/>
              </a:rPr>
              <a:t>Partners &amp; Vendors</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None/>
            </a:pPr>
            <a:r>
              <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None/>
            </a:pPr>
            <a:r>
              <a:rPr lang="en" sz="700">
                <a:solidFill>
                  <a:schemeClr val="dk1"/>
                </a:solidFill>
                <a:latin typeface="Poppins SemiBold"/>
                <a:ea typeface="Poppins SemiBold"/>
                <a:cs typeface="Poppins SemiBold"/>
                <a:sym typeface="Poppins SemiBold"/>
              </a:rPr>
              <a:t>LLMs</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None/>
            </a:pPr>
            <a:r>
              <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None/>
            </a:pPr>
            <a:r>
              <a:rPr lang="en" sz="700">
                <a:solidFill>
                  <a:schemeClr val="dk1"/>
                </a:solidFill>
                <a:latin typeface="Poppins SemiBold"/>
                <a:ea typeface="Poppins SemiBold"/>
                <a:cs typeface="Poppins SemiBold"/>
                <a:sym typeface="Poppins SemiBold"/>
              </a:rPr>
              <a:t>Applications </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None/>
            </a:pPr>
            <a:r>
              <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None/>
            </a:pPr>
            <a:r>
              <a:rPr lang="en" sz="700">
                <a:solidFill>
                  <a:schemeClr val="dk1"/>
                </a:solidFill>
                <a:latin typeface="Poppins SemiBold"/>
                <a:ea typeface="Poppins SemiBold"/>
                <a:cs typeface="Poppins SemiBold"/>
                <a:sym typeface="Poppins SemiBold"/>
              </a:rPr>
              <a:t>APIs</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None/>
            </a:pPr>
            <a:r>
              <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None/>
            </a:pPr>
            <a:r>
              <a:rPr lang="en" sz="700">
                <a:solidFill>
                  <a:schemeClr val="dk1"/>
                </a:solidFill>
                <a:latin typeface="Poppins SemiBold"/>
                <a:ea typeface="Poppins SemiBold"/>
                <a:cs typeface="Poppins SemiBold"/>
                <a:sym typeface="Poppins SemiBold"/>
              </a:rPr>
              <a:t>Data Warehouse</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None/>
            </a:pPr>
            <a:r>
              <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Clr>
                <a:srgbClr val="000000"/>
              </a:buClr>
              <a:buSzPts val="1100"/>
              <a:buFont typeface="Arial"/>
              <a:buNone/>
            </a:pPr>
            <a:r>
              <a:rPr lang="en" sz="700">
                <a:solidFill>
                  <a:schemeClr val="dk1"/>
                </a:solidFill>
                <a:latin typeface="Poppins SemiBold"/>
                <a:ea typeface="Poppins SemiBold"/>
                <a:cs typeface="Poppins SemiBold"/>
                <a:sym typeface="Poppins SemiBold"/>
              </a:rPr>
              <a:t>Data Lake</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Clr>
                <a:srgbClr val="000000"/>
              </a:buClr>
              <a:buSzPts val="1100"/>
              <a:buFont typeface="Arial"/>
              <a:buNone/>
            </a:pPr>
            <a:r>
              <a:t/>
            </a:r>
            <a:endParaRPr sz="700">
              <a:solidFill>
                <a:schemeClr val="dk1"/>
              </a:solidFill>
              <a:latin typeface="Poppins SemiBold"/>
              <a:ea typeface="Poppins SemiBold"/>
              <a:cs typeface="Poppins SemiBold"/>
              <a:sym typeface="Poppins SemiBold"/>
            </a:endParaRPr>
          </a:p>
          <a:p>
            <a:pPr indent="0" lvl="0" marL="0" rtl="0" algn="ctr">
              <a:lnSpc>
                <a:spcPct val="150000"/>
              </a:lnSpc>
              <a:spcBef>
                <a:spcPts val="0"/>
              </a:spcBef>
              <a:spcAft>
                <a:spcPts val="0"/>
              </a:spcAft>
              <a:buClr>
                <a:srgbClr val="000000"/>
              </a:buClr>
              <a:buSzPts val="1100"/>
              <a:buFont typeface="Arial"/>
              <a:buNone/>
            </a:pPr>
            <a:r>
              <a:rPr lang="en" sz="700">
                <a:solidFill>
                  <a:schemeClr val="dk1"/>
                </a:solidFill>
                <a:latin typeface="Poppins SemiBold"/>
                <a:ea typeface="Poppins SemiBold"/>
                <a:cs typeface="Poppins SemiBold"/>
                <a:sym typeface="Poppins SemiBold"/>
              </a:rPr>
              <a:t>Data Virtualization</a:t>
            </a:r>
            <a:endParaRPr b="1" sz="800">
              <a:solidFill>
                <a:srgbClr val="24434F"/>
              </a:solidFill>
            </a:endParaRPr>
          </a:p>
        </p:txBody>
      </p:sp>
      <p:sp>
        <p:nvSpPr>
          <p:cNvPr id="1869" name="Google Shape;1869;p212"/>
          <p:cNvSpPr/>
          <p:nvPr/>
        </p:nvSpPr>
        <p:spPr>
          <a:xfrm>
            <a:off x="1498925" y="1095325"/>
            <a:ext cx="5880900" cy="3533700"/>
          </a:xfrm>
          <a:prstGeom prst="round2SameRect">
            <a:avLst>
              <a:gd fmla="val 2782" name="adj1"/>
              <a:gd fmla="val 7238" name="adj2"/>
            </a:avLst>
          </a:prstGeom>
          <a:solidFill>
            <a:schemeClr val="accent5"/>
          </a:solidFill>
          <a:ln cap="flat" cmpd="sng" w="9525">
            <a:solidFill>
              <a:schemeClr val="dk1"/>
            </a:solidFill>
            <a:prstDash val="solid"/>
            <a:round/>
            <a:headEnd len="sm" w="sm" type="none"/>
            <a:tailEnd len="sm" w="sm" type="none"/>
          </a:ln>
          <a:effectLst>
            <a:outerShdw rotWithShape="0" algn="bl" dir="27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1" sz="900">
              <a:solidFill>
                <a:srgbClr val="24434F"/>
              </a:solidFill>
              <a:latin typeface="Poppins"/>
              <a:ea typeface="Poppins"/>
              <a:cs typeface="Poppins"/>
              <a:sym typeface="Poppins"/>
            </a:endParaRPr>
          </a:p>
        </p:txBody>
      </p:sp>
      <p:sp>
        <p:nvSpPr>
          <p:cNvPr id="1870" name="Google Shape;1870;p212"/>
          <p:cNvSpPr/>
          <p:nvPr/>
        </p:nvSpPr>
        <p:spPr>
          <a:xfrm>
            <a:off x="3549266" y="1380545"/>
            <a:ext cx="1671900" cy="1535700"/>
          </a:xfrm>
          <a:prstGeom prst="round2SameRect">
            <a:avLst>
              <a:gd fmla="val 7433" name="adj1"/>
              <a:gd fmla="val 7238" name="adj2"/>
            </a:avLst>
          </a:prstGeom>
          <a:solidFill>
            <a:srgbClr val="B3FEF7"/>
          </a:solidFill>
          <a:ln>
            <a:noFill/>
          </a:ln>
        </p:spPr>
        <p:txBody>
          <a:bodyPr anchorCtr="0" anchor="t" bIns="91425" lIns="0" spcFirstLastPara="1" rIns="0" wrap="square" tIns="91425">
            <a:noAutofit/>
          </a:bodyPr>
          <a:lstStyle/>
          <a:p>
            <a:pPr indent="0" lvl="0" marL="0" rtl="0" algn="ctr">
              <a:lnSpc>
                <a:spcPct val="150000"/>
              </a:lnSpc>
              <a:spcBef>
                <a:spcPts val="0"/>
              </a:spcBef>
              <a:spcAft>
                <a:spcPts val="0"/>
              </a:spcAft>
              <a:buNone/>
            </a:pPr>
            <a:r>
              <a:rPr b="1" lang="en" sz="900">
                <a:solidFill>
                  <a:schemeClr val="dk1"/>
                </a:solidFill>
                <a:latin typeface="Poppins"/>
                <a:ea typeface="Poppins"/>
                <a:cs typeface="Poppins"/>
                <a:sym typeface="Poppins"/>
              </a:rPr>
              <a:t>Transform</a:t>
            </a:r>
            <a:endParaRPr b="1" sz="900">
              <a:solidFill>
                <a:schemeClr val="dk1"/>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5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400+ Formulas</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Python/JavaScript</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In-line SQL</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Pushdown SQL</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AI/Agents	</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DBT </a:t>
            </a:r>
            <a:endParaRPr sz="700">
              <a:solidFill>
                <a:srgbClr val="24434F"/>
              </a:solidFill>
              <a:latin typeface="Poppins"/>
              <a:ea typeface="Poppins"/>
              <a:cs typeface="Poppins"/>
              <a:sym typeface="Poppins"/>
            </a:endParaRPr>
          </a:p>
          <a:p>
            <a:pPr indent="0" lvl="0" marL="0" rtl="0" algn="l">
              <a:lnSpc>
                <a:spcPct val="150000"/>
              </a:lnSpc>
              <a:spcBef>
                <a:spcPts val="0"/>
              </a:spcBef>
              <a:spcAft>
                <a:spcPts val="0"/>
              </a:spcAft>
              <a:buNone/>
            </a:pPr>
            <a:r>
              <a:t/>
            </a:r>
            <a:endParaRPr b="1" sz="800">
              <a:solidFill>
                <a:srgbClr val="24434F"/>
              </a:solidFill>
              <a:latin typeface="Poppins"/>
              <a:ea typeface="Poppins"/>
              <a:cs typeface="Poppins"/>
              <a:sym typeface="Poppins"/>
            </a:endParaRPr>
          </a:p>
          <a:p>
            <a:pPr indent="0" lvl="0" marL="0" rtl="0" algn="l">
              <a:lnSpc>
                <a:spcPct val="150000"/>
              </a:lnSpc>
              <a:spcBef>
                <a:spcPts val="0"/>
              </a:spcBef>
              <a:spcAft>
                <a:spcPts val="0"/>
              </a:spcAft>
              <a:buClr>
                <a:srgbClr val="000000"/>
              </a:buClr>
              <a:buSzPts val="1100"/>
              <a:buFont typeface="Arial"/>
              <a:buNone/>
            </a:pPr>
            <a:r>
              <a:t/>
            </a:r>
            <a:endParaRPr b="1" sz="800">
              <a:solidFill>
                <a:srgbClr val="24434F"/>
              </a:solidFill>
              <a:latin typeface="Poppins"/>
              <a:ea typeface="Poppins"/>
              <a:cs typeface="Poppins"/>
              <a:sym typeface="Poppins"/>
            </a:endParaRPr>
          </a:p>
        </p:txBody>
      </p:sp>
      <p:sp>
        <p:nvSpPr>
          <p:cNvPr id="1871" name="Google Shape;1871;p212"/>
          <p:cNvSpPr/>
          <p:nvPr/>
        </p:nvSpPr>
        <p:spPr>
          <a:xfrm>
            <a:off x="5336008" y="1380500"/>
            <a:ext cx="1671900" cy="1535700"/>
          </a:xfrm>
          <a:prstGeom prst="round2SameRect">
            <a:avLst>
              <a:gd fmla="val 7433" name="adj1"/>
              <a:gd fmla="val 7238" name="adj2"/>
            </a:avLst>
          </a:prstGeom>
          <a:solidFill>
            <a:srgbClr val="B3FEF7"/>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900">
                <a:solidFill>
                  <a:schemeClr val="dk1"/>
                </a:solidFill>
                <a:latin typeface="Poppins"/>
                <a:ea typeface="Poppins"/>
                <a:cs typeface="Poppins"/>
                <a:sym typeface="Poppins"/>
              </a:rPr>
              <a:t>Activate</a:t>
            </a:r>
            <a:br>
              <a:rPr b="1" lang="en" sz="700">
                <a:solidFill>
                  <a:srgbClr val="24434F"/>
                </a:solidFill>
                <a:latin typeface="Poppins"/>
                <a:ea typeface="Poppins"/>
                <a:cs typeface="Poppins"/>
                <a:sym typeface="Poppins"/>
              </a:rPr>
            </a:br>
            <a:endParaRPr b="1" sz="4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Reverse ETL </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Data APIs</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Workflow Automation</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Streaming</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Visualization </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AI Agents</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800">
                <a:solidFill>
                  <a:srgbClr val="24434F"/>
                </a:solidFill>
                <a:latin typeface="Poppins"/>
                <a:ea typeface="Poppins"/>
                <a:cs typeface="Poppins"/>
                <a:sym typeface="Poppins"/>
              </a:rPr>
              <a:t> </a:t>
            </a:r>
            <a:endParaRPr sz="8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t/>
            </a:r>
            <a:endParaRPr sz="800">
              <a:solidFill>
                <a:srgbClr val="24434F"/>
              </a:solidFill>
              <a:latin typeface="Poppins"/>
              <a:ea typeface="Poppins"/>
              <a:cs typeface="Poppins"/>
              <a:sym typeface="Poppins"/>
            </a:endParaRPr>
          </a:p>
          <a:p>
            <a:pPr indent="0" lvl="0" marL="0" rtl="0" algn="ctr">
              <a:lnSpc>
                <a:spcPct val="150000"/>
              </a:lnSpc>
              <a:spcBef>
                <a:spcPts val="0"/>
              </a:spcBef>
              <a:spcAft>
                <a:spcPts val="0"/>
              </a:spcAft>
              <a:buClr>
                <a:srgbClr val="000000"/>
              </a:buClr>
              <a:buSzPts val="1100"/>
              <a:buFont typeface="Arial"/>
              <a:buNone/>
            </a:pPr>
            <a:r>
              <a:t/>
            </a:r>
            <a:endParaRPr sz="800">
              <a:solidFill>
                <a:srgbClr val="24434F"/>
              </a:solidFill>
              <a:latin typeface="Poppins"/>
              <a:ea typeface="Poppins"/>
              <a:cs typeface="Poppins"/>
              <a:sym typeface="Poppins"/>
            </a:endParaRPr>
          </a:p>
          <a:p>
            <a:pPr indent="0" lvl="0" marL="0" rtl="0" algn="ctr">
              <a:lnSpc>
                <a:spcPct val="150000"/>
              </a:lnSpc>
              <a:spcBef>
                <a:spcPts val="0"/>
              </a:spcBef>
              <a:spcAft>
                <a:spcPts val="0"/>
              </a:spcAft>
              <a:buClr>
                <a:srgbClr val="000000"/>
              </a:buClr>
              <a:buSzPts val="1100"/>
              <a:buFont typeface="Arial"/>
              <a:buNone/>
            </a:pPr>
            <a:r>
              <a:t/>
            </a:r>
            <a:endParaRPr sz="800">
              <a:solidFill>
                <a:srgbClr val="24434F"/>
              </a:solidFill>
              <a:latin typeface="Poppins"/>
              <a:ea typeface="Poppins"/>
              <a:cs typeface="Poppins"/>
              <a:sym typeface="Poppins"/>
            </a:endParaRPr>
          </a:p>
          <a:p>
            <a:pPr indent="0" lvl="0" marL="0" rtl="0" algn="ctr">
              <a:lnSpc>
                <a:spcPct val="150000"/>
              </a:lnSpc>
              <a:spcBef>
                <a:spcPts val="0"/>
              </a:spcBef>
              <a:spcAft>
                <a:spcPts val="0"/>
              </a:spcAft>
              <a:buClr>
                <a:srgbClr val="000000"/>
              </a:buClr>
              <a:buSzPts val="1100"/>
              <a:buFont typeface="Arial"/>
              <a:buNone/>
            </a:pPr>
            <a:r>
              <a:t/>
            </a:r>
            <a:endParaRPr sz="800">
              <a:solidFill>
                <a:srgbClr val="24434F"/>
              </a:solidFill>
              <a:latin typeface="Poppins"/>
              <a:ea typeface="Poppins"/>
              <a:cs typeface="Poppins"/>
              <a:sym typeface="Poppins"/>
            </a:endParaRPr>
          </a:p>
          <a:p>
            <a:pPr indent="0" lvl="0" marL="0" rtl="0" algn="ctr">
              <a:lnSpc>
                <a:spcPct val="150000"/>
              </a:lnSpc>
              <a:spcBef>
                <a:spcPts val="0"/>
              </a:spcBef>
              <a:spcAft>
                <a:spcPts val="0"/>
              </a:spcAft>
              <a:buClr>
                <a:srgbClr val="000000"/>
              </a:buClr>
              <a:buSzPts val="1100"/>
              <a:buFont typeface="Arial"/>
              <a:buNone/>
            </a:pPr>
            <a:r>
              <a:t/>
            </a:r>
            <a:endParaRPr sz="800">
              <a:solidFill>
                <a:srgbClr val="24434F"/>
              </a:solidFill>
              <a:latin typeface="Poppins"/>
              <a:ea typeface="Poppins"/>
              <a:cs typeface="Poppins"/>
              <a:sym typeface="Poppins"/>
            </a:endParaRPr>
          </a:p>
          <a:p>
            <a:pPr indent="0" lvl="0" marL="0" rtl="0" algn="ctr">
              <a:lnSpc>
                <a:spcPct val="150000"/>
              </a:lnSpc>
              <a:spcBef>
                <a:spcPts val="0"/>
              </a:spcBef>
              <a:spcAft>
                <a:spcPts val="0"/>
              </a:spcAft>
              <a:buClr>
                <a:srgbClr val="000000"/>
              </a:buClr>
              <a:buSzPts val="1100"/>
              <a:buFont typeface="Arial"/>
              <a:buNone/>
            </a:pPr>
            <a:r>
              <a:t/>
            </a:r>
            <a:endParaRPr sz="800">
              <a:solidFill>
                <a:srgbClr val="24434F"/>
              </a:solidFill>
              <a:latin typeface="Poppins"/>
              <a:ea typeface="Poppins"/>
              <a:cs typeface="Poppins"/>
              <a:sym typeface="Poppins"/>
            </a:endParaRPr>
          </a:p>
        </p:txBody>
      </p:sp>
      <p:sp>
        <p:nvSpPr>
          <p:cNvPr id="1872" name="Google Shape;1872;p212"/>
          <p:cNvSpPr/>
          <p:nvPr/>
        </p:nvSpPr>
        <p:spPr>
          <a:xfrm>
            <a:off x="1773700" y="1380545"/>
            <a:ext cx="1671900" cy="1535700"/>
          </a:xfrm>
          <a:prstGeom prst="round2SameRect">
            <a:avLst>
              <a:gd fmla="val 7433" name="adj1"/>
              <a:gd fmla="val 7238" name="adj2"/>
            </a:avLst>
          </a:prstGeom>
          <a:solidFill>
            <a:srgbClr val="B3FEF7"/>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900">
                <a:solidFill>
                  <a:srgbClr val="101010"/>
                </a:solidFill>
                <a:latin typeface="Poppins"/>
                <a:ea typeface="Poppins"/>
                <a:cs typeface="Poppins"/>
                <a:sym typeface="Poppins"/>
              </a:rPr>
              <a:t>Move</a:t>
            </a:r>
            <a:endParaRPr b="1" sz="900">
              <a:solidFill>
                <a:srgbClr val="101010"/>
              </a:solidFill>
              <a:latin typeface="Poppins"/>
              <a:ea typeface="Poppins"/>
              <a:cs typeface="Poppins"/>
              <a:sym typeface="Poppins"/>
            </a:endParaRPr>
          </a:p>
          <a:p>
            <a:pPr indent="0" lvl="0" marL="0" marR="0" rtl="0" algn="ctr">
              <a:lnSpc>
                <a:spcPct val="150000"/>
              </a:lnSpc>
              <a:spcBef>
                <a:spcPts val="0"/>
              </a:spcBef>
              <a:spcAft>
                <a:spcPts val="0"/>
              </a:spcAft>
              <a:buNone/>
            </a:pPr>
            <a:r>
              <a:t/>
            </a:r>
            <a:endParaRPr sz="4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CDC</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Event Triggers</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Batch/Bulk</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Real-Time</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Schema Handling</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Data Pipeline Recipes</a:t>
            </a:r>
            <a:endParaRPr sz="700">
              <a:solidFill>
                <a:srgbClr val="24434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800">
              <a:solidFill>
                <a:srgbClr val="24434F"/>
              </a:solidFill>
              <a:latin typeface="Poppins"/>
              <a:ea typeface="Poppins"/>
              <a:cs typeface="Poppins"/>
              <a:sym typeface="Poppins"/>
            </a:endParaRPr>
          </a:p>
          <a:p>
            <a:pPr indent="0" lvl="0" marL="0" rtl="0" algn="l">
              <a:lnSpc>
                <a:spcPct val="150000"/>
              </a:lnSpc>
              <a:spcBef>
                <a:spcPts val="0"/>
              </a:spcBef>
              <a:spcAft>
                <a:spcPts val="0"/>
              </a:spcAft>
              <a:buClr>
                <a:srgbClr val="000000"/>
              </a:buClr>
              <a:buSzPts val="1100"/>
              <a:buFont typeface="Arial"/>
              <a:buNone/>
            </a:pPr>
            <a:r>
              <a:t/>
            </a:r>
            <a:endParaRPr sz="800">
              <a:solidFill>
                <a:srgbClr val="24434F"/>
              </a:solidFill>
              <a:latin typeface="Poppins"/>
              <a:ea typeface="Poppins"/>
              <a:cs typeface="Poppins"/>
              <a:sym typeface="Poppins"/>
            </a:endParaRPr>
          </a:p>
          <a:p>
            <a:pPr indent="0" lvl="0" marL="0" rtl="0" algn="ctr">
              <a:lnSpc>
                <a:spcPct val="150000"/>
              </a:lnSpc>
              <a:spcBef>
                <a:spcPts val="0"/>
              </a:spcBef>
              <a:spcAft>
                <a:spcPts val="0"/>
              </a:spcAft>
              <a:buNone/>
            </a:pPr>
            <a:br>
              <a:rPr lang="en" sz="800">
                <a:solidFill>
                  <a:srgbClr val="24434F"/>
                </a:solidFill>
                <a:latin typeface="Poppins"/>
                <a:ea typeface="Poppins"/>
                <a:cs typeface="Poppins"/>
                <a:sym typeface="Poppins"/>
              </a:rPr>
            </a:br>
            <a:endParaRPr sz="800">
              <a:solidFill>
                <a:srgbClr val="24434F"/>
              </a:solidFill>
              <a:latin typeface="Poppins"/>
              <a:ea typeface="Poppins"/>
              <a:cs typeface="Poppins"/>
              <a:sym typeface="Poppins"/>
            </a:endParaRPr>
          </a:p>
          <a:p>
            <a:pPr indent="0" lvl="0" marL="0" rtl="0" algn="ctr">
              <a:lnSpc>
                <a:spcPct val="150000"/>
              </a:lnSpc>
              <a:spcBef>
                <a:spcPts val="0"/>
              </a:spcBef>
              <a:spcAft>
                <a:spcPts val="0"/>
              </a:spcAft>
              <a:buNone/>
            </a:pPr>
            <a:r>
              <a:t/>
            </a:r>
            <a:endParaRPr sz="800">
              <a:solidFill>
                <a:srgbClr val="24434F"/>
              </a:solidFill>
              <a:latin typeface="Poppins"/>
              <a:ea typeface="Poppins"/>
              <a:cs typeface="Poppins"/>
              <a:sym typeface="Poppins"/>
            </a:endParaRPr>
          </a:p>
        </p:txBody>
      </p:sp>
      <p:sp>
        <p:nvSpPr>
          <p:cNvPr id="1873" name="Google Shape;1873;p212"/>
          <p:cNvSpPr txBox="1"/>
          <p:nvPr/>
        </p:nvSpPr>
        <p:spPr>
          <a:xfrm>
            <a:off x="2216940" y="3592996"/>
            <a:ext cx="4699500" cy="1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Poppins Light"/>
              <a:ea typeface="Poppins Light"/>
              <a:cs typeface="Poppins Light"/>
              <a:sym typeface="Poppins Light"/>
            </a:endParaRPr>
          </a:p>
        </p:txBody>
      </p:sp>
      <p:sp>
        <p:nvSpPr>
          <p:cNvPr id="1874" name="Google Shape;1874;p212"/>
          <p:cNvSpPr/>
          <p:nvPr/>
        </p:nvSpPr>
        <p:spPr>
          <a:xfrm>
            <a:off x="1768175" y="2980688"/>
            <a:ext cx="5234100" cy="1194000"/>
          </a:xfrm>
          <a:prstGeom prst="roundRect">
            <a:avLst>
              <a:gd fmla="val 9789" name="adj"/>
            </a:avLst>
          </a:prstGeom>
          <a:solidFill>
            <a:srgbClr val="B3FEF7"/>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p>
        </p:txBody>
      </p:sp>
      <p:cxnSp>
        <p:nvCxnSpPr>
          <p:cNvPr id="1875" name="Google Shape;1875;p212"/>
          <p:cNvCxnSpPr/>
          <p:nvPr/>
        </p:nvCxnSpPr>
        <p:spPr>
          <a:xfrm flipH="1">
            <a:off x="2878887" y="3317050"/>
            <a:ext cx="900" cy="697200"/>
          </a:xfrm>
          <a:prstGeom prst="straightConnector1">
            <a:avLst/>
          </a:prstGeom>
          <a:noFill/>
          <a:ln cap="flat" cmpd="sng" w="9525">
            <a:solidFill>
              <a:srgbClr val="000000"/>
            </a:solidFill>
            <a:prstDash val="dot"/>
            <a:round/>
            <a:headEnd len="med" w="med" type="none"/>
            <a:tailEnd len="med" w="med" type="none"/>
          </a:ln>
        </p:spPr>
      </p:cxnSp>
      <p:cxnSp>
        <p:nvCxnSpPr>
          <p:cNvPr id="1876" name="Google Shape;1876;p212"/>
          <p:cNvCxnSpPr/>
          <p:nvPr/>
        </p:nvCxnSpPr>
        <p:spPr>
          <a:xfrm flipH="1">
            <a:off x="4441703" y="3317050"/>
            <a:ext cx="900" cy="697200"/>
          </a:xfrm>
          <a:prstGeom prst="straightConnector1">
            <a:avLst/>
          </a:prstGeom>
          <a:noFill/>
          <a:ln cap="flat" cmpd="sng" w="9525">
            <a:solidFill>
              <a:srgbClr val="000000"/>
            </a:solidFill>
            <a:prstDash val="dot"/>
            <a:round/>
            <a:headEnd len="med" w="med" type="none"/>
            <a:tailEnd len="med" w="med" type="none"/>
          </a:ln>
        </p:spPr>
      </p:cxnSp>
      <p:cxnSp>
        <p:nvCxnSpPr>
          <p:cNvPr id="1877" name="Google Shape;1877;p212"/>
          <p:cNvCxnSpPr/>
          <p:nvPr/>
        </p:nvCxnSpPr>
        <p:spPr>
          <a:xfrm flipH="1">
            <a:off x="5854213" y="3350944"/>
            <a:ext cx="900" cy="697200"/>
          </a:xfrm>
          <a:prstGeom prst="straightConnector1">
            <a:avLst/>
          </a:prstGeom>
          <a:noFill/>
          <a:ln cap="flat" cmpd="sng" w="9525">
            <a:solidFill>
              <a:srgbClr val="000000"/>
            </a:solidFill>
            <a:prstDash val="dot"/>
            <a:round/>
            <a:headEnd len="med" w="med" type="none"/>
            <a:tailEnd len="med" w="med" type="none"/>
          </a:ln>
        </p:spPr>
      </p:cxnSp>
      <p:sp>
        <p:nvSpPr>
          <p:cNvPr id="1878" name="Google Shape;1878;p212"/>
          <p:cNvSpPr/>
          <p:nvPr/>
        </p:nvSpPr>
        <p:spPr>
          <a:xfrm>
            <a:off x="1867163" y="3117951"/>
            <a:ext cx="955800" cy="12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Build</a:t>
            </a:r>
            <a:endParaRPr b="1" sz="800">
              <a:solidFill>
                <a:schemeClr val="dk1"/>
              </a:solidFill>
              <a:latin typeface="Poppins"/>
              <a:ea typeface="Poppins"/>
              <a:cs typeface="Poppins"/>
              <a:sym typeface="Poppins"/>
            </a:endParaRPr>
          </a:p>
        </p:txBody>
      </p:sp>
      <p:sp>
        <p:nvSpPr>
          <p:cNvPr id="1879" name="Google Shape;1879;p212"/>
          <p:cNvSpPr/>
          <p:nvPr/>
        </p:nvSpPr>
        <p:spPr>
          <a:xfrm>
            <a:off x="3200676" y="3117951"/>
            <a:ext cx="955800" cy="12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Operate</a:t>
            </a:r>
            <a:endParaRPr b="1" sz="800">
              <a:solidFill>
                <a:schemeClr val="dk1"/>
              </a:solidFill>
              <a:latin typeface="Poppins"/>
              <a:ea typeface="Poppins"/>
              <a:cs typeface="Poppins"/>
              <a:sym typeface="Poppins"/>
            </a:endParaRPr>
          </a:p>
        </p:txBody>
      </p:sp>
      <p:sp>
        <p:nvSpPr>
          <p:cNvPr id="1880" name="Google Shape;1880;p212"/>
          <p:cNvSpPr/>
          <p:nvPr/>
        </p:nvSpPr>
        <p:spPr>
          <a:xfrm>
            <a:off x="4689426" y="3117951"/>
            <a:ext cx="955800" cy="12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Observe</a:t>
            </a:r>
            <a:endParaRPr b="1" sz="800">
              <a:solidFill>
                <a:schemeClr val="dk1"/>
              </a:solidFill>
              <a:latin typeface="Poppins"/>
              <a:ea typeface="Poppins"/>
              <a:cs typeface="Poppins"/>
              <a:sym typeface="Poppins"/>
            </a:endParaRPr>
          </a:p>
        </p:txBody>
      </p:sp>
      <p:sp>
        <p:nvSpPr>
          <p:cNvPr id="1881" name="Google Shape;1881;p212"/>
          <p:cNvSpPr/>
          <p:nvPr/>
        </p:nvSpPr>
        <p:spPr>
          <a:xfrm>
            <a:off x="5931806" y="3117951"/>
            <a:ext cx="955800" cy="12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oppins"/>
                <a:ea typeface="Poppins"/>
                <a:cs typeface="Poppins"/>
                <a:sym typeface="Poppins"/>
              </a:rPr>
              <a:t>Govern</a:t>
            </a:r>
            <a:endParaRPr b="1" sz="800">
              <a:solidFill>
                <a:schemeClr val="dk1"/>
              </a:solidFill>
              <a:latin typeface="Poppins"/>
              <a:ea typeface="Poppins"/>
              <a:cs typeface="Poppins"/>
              <a:sym typeface="Poppins"/>
            </a:endParaRPr>
          </a:p>
        </p:txBody>
      </p:sp>
      <p:sp>
        <p:nvSpPr>
          <p:cNvPr id="1882" name="Google Shape;1882;p212"/>
          <p:cNvSpPr txBox="1"/>
          <p:nvPr/>
        </p:nvSpPr>
        <p:spPr>
          <a:xfrm>
            <a:off x="1792613" y="3312862"/>
            <a:ext cx="1104900" cy="800400"/>
          </a:xfrm>
          <a:prstGeom prst="rect">
            <a:avLst/>
          </a:prstGeom>
          <a:noFill/>
          <a:ln>
            <a:noFill/>
          </a:ln>
        </p:spPr>
        <p:txBody>
          <a:bodyPr anchorCtr="0" anchor="t" bIns="91425" lIns="91425" spcFirstLastPara="1" rIns="91425" wrap="square" tIns="0">
            <a:spAutoFit/>
          </a:bodyPr>
          <a:lstStyle/>
          <a:p>
            <a:pPr indent="0" lvl="0" marL="0" rtl="0" algn="ctr">
              <a:lnSpc>
                <a:spcPct val="150000"/>
              </a:lnSpc>
              <a:spcBef>
                <a:spcPts val="0"/>
              </a:spcBef>
              <a:spcAft>
                <a:spcPts val="0"/>
              </a:spcAft>
              <a:buNone/>
            </a:pPr>
            <a:r>
              <a:rPr lang="en" sz="700">
                <a:solidFill>
                  <a:srgbClr val="24434F"/>
                </a:solidFill>
                <a:latin typeface="Poppins"/>
                <a:ea typeface="Poppins"/>
                <a:cs typeface="Poppins"/>
                <a:sym typeface="Poppins"/>
              </a:rPr>
              <a:t>LCNC</a:t>
            </a:r>
            <a:endParaRPr sz="700">
              <a:solidFill>
                <a:srgbClr val="24434F"/>
              </a:solidFill>
              <a:latin typeface="Poppins"/>
              <a:ea typeface="Poppins"/>
              <a:cs typeface="Poppins"/>
              <a:sym typeface="Poppins"/>
            </a:endParaRPr>
          </a:p>
          <a:p>
            <a:pPr indent="0" lvl="0" marL="0" rtl="0" algn="ctr">
              <a:lnSpc>
                <a:spcPct val="150000"/>
              </a:lnSpc>
              <a:spcBef>
                <a:spcPts val="300"/>
              </a:spcBef>
              <a:spcAft>
                <a:spcPts val="0"/>
              </a:spcAft>
              <a:buNone/>
            </a:pPr>
            <a:r>
              <a:rPr lang="en" sz="700">
                <a:solidFill>
                  <a:srgbClr val="24434F"/>
                </a:solidFill>
                <a:latin typeface="Poppins"/>
                <a:ea typeface="Poppins"/>
                <a:cs typeface="Poppins"/>
                <a:sym typeface="Poppins"/>
              </a:rPr>
              <a:t>AI-Copilots</a:t>
            </a:r>
            <a:endParaRPr sz="700">
              <a:solidFill>
                <a:srgbClr val="24434F"/>
              </a:solidFill>
              <a:latin typeface="Poppins"/>
              <a:ea typeface="Poppins"/>
              <a:cs typeface="Poppins"/>
              <a:sym typeface="Poppins"/>
            </a:endParaRPr>
          </a:p>
          <a:p>
            <a:pPr indent="0" lvl="0" marL="0" rtl="0" algn="ctr">
              <a:lnSpc>
                <a:spcPct val="150000"/>
              </a:lnSpc>
              <a:spcBef>
                <a:spcPts val="300"/>
              </a:spcBef>
              <a:spcAft>
                <a:spcPts val="0"/>
              </a:spcAft>
              <a:buNone/>
            </a:pPr>
            <a:r>
              <a:rPr lang="en" sz="700">
                <a:solidFill>
                  <a:srgbClr val="24434F"/>
                </a:solidFill>
                <a:latin typeface="Poppins"/>
                <a:ea typeface="Poppins"/>
                <a:cs typeface="Poppins"/>
                <a:sym typeface="Poppins"/>
              </a:rPr>
              <a:t>Pipeline Recipes </a:t>
            </a:r>
            <a:endParaRPr sz="700">
              <a:solidFill>
                <a:srgbClr val="24434F"/>
              </a:solidFill>
              <a:latin typeface="Poppins"/>
              <a:ea typeface="Poppins"/>
              <a:cs typeface="Poppins"/>
              <a:sym typeface="Poppins"/>
            </a:endParaRPr>
          </a:p>
          <a:p>
            <a:pPr indent="0" lvl="0" marL="0" rtl="0" algn="ctr">
              <a:lnSpc>
                <a:spcPct val="150000"/>
              </a:lnSpc>
              <a:spcBef>
                <a:spcPts val="300"/>
              </a:spcBef>
              <a:spcAft>
                <a:spcPts val="300"/>
              </a:spcAft>
              <a:buNone/>
            </a:pPr>
            <a:r>
              <a:rPr lang="en" sz="700">
                <a:solidFill>
                  <a:srgbClr val="24434F"/>
                </a:solidFill>
                <a:latin typeface="Poppins"/>
                <a:ea typeface="Poppins"/>
                <a:cs typeface="Poppins"/>
                <a:sym typeface="Poppins"/>
              </a:rPr>
              <a:t>Connectors</a:t>
            </a:r>
            <a:endParaRPr sz="700">
              <a:solidFill>
                <a:srgbClr val="24434F"/>
              </a:solidFill>
              <a:latin typeface="Poppins"/>
              <a:ea typeface="Poppins"/>
              <a:cs typeface="Poppins"/>
              <a:sym typeface="Poppins"/>
            </a:endParaRPr>
          </a:p>
        </p:txBody>
      </p:sp>
      <p:sp>
        <p:nvSpPr>
          <p:cNvPr id="1883" name="Google Shape;1883;p212"/>
          <p:cNvSpPr txBox="1"/>
          <p:nvPr/>
        </p:nvSpPr>
        <p:spPr>
          <a:xfrm>
            <a:off x="2990226" y="3312862"/>
            <a:ext cx="1376700" cy="800400"/>
          </a:xfrm>
          <a:prstGeom prst="rect">
            <a:avLst/>
          </a:prstGeom>
          <a:noFill/>
          <a:ln>
            <a:noFill/>
          </a:ln>
        </p:spPr>
        <p:txBody>
          <a:bodyPr anchorCtr="0" anchor="t" bIns="91425" lIns="91425" spcFirstLastPara="1" rIns="91425" wrap="square" tIns="0">
            <a:spAutoFit/>
          </a:bodyPr>
          <a:lstStyle/>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Custom scheduling</a:t>
            </a:r>
            <a:endParaRPr sz="700">
              <a:solidFill>
                <a:srgbClr val="24434F"/>
              </a:solidFill>
              <a:latin typeface="Poppins"/>
              <a:ea typeface="Poppins"/>
              <a:cs typeface="Poppins"/>
              <a:sym typeface="Poppins"/>
            </a:endParaRPr>
          </a:p>
          <a:p>
            <a:pPr indent="0" lvl="0" marL="0" marR="0" rtl="0" algn="ctr">
              <a:lnSpc>
                <a:spcPct val="150000"/>
              </a:lnSpc>
              <a:spcBef>
                <a:spcPts val="300"/>
              </a:spcBef>
              <a:spcAft>
                <a:spcPts val="0"/>
              </a:spcAft>
              <a:buNone/>
            </a:pPr>
            <a:r>
              <a:rPr lang="en" sz="700">
                <a:solidFill>
                  <a:srgbClr val="24434F"/>
                </a:solidFill>
                <a:latin typeface="Poppins"/>
                <a:ea typeface="Poppins"/>
                <a:cs typeface="Poppins"/>
                <a:sym typeface="Poppins"/>
              </a:rPr>
              <a:t>Lifecycle Management</a:t>
            </a:r>
            <a:endParaRPr sz="700">
              <a:solidFill>
                <a:srgbClr val="24434F"/>
              </a:solidFill>
              <a:latin typeface="Poppins"/>
              <a:ea typeface="Poppins"/>
              <a:cs typeface="Poppins"/>
              <a:sym typeface="Poppins"/>
            </a:endParaRPr>
          </a:p>
          <a:p>
            <a:pPr indent="0" lvl="0" marL="0" marR="0" rtl="0" algn="ctr">
              <a:lnSpc>
                <a:spcPct val="150000"/>
              </a:lnSpc>
              <a:spcBef>
                <a:spcPts val="300"/>
              </a:spcBef>
              <a:spcAft>
                <a:spcPts val="0"/>
              </a:spcAft>
              <a:buNone/>
            </a:pPr>
            <a:r>
              <a:rPr lang="en" sz="700">
                <a:solidFill>
                  <a:srgbClr val="24434F"/>
                </a:solidFill>
                <a:latin typeface="Poppins"/>
                <a:ea typeface="Poppins"/>
                <a:cs typeface="Poppins"/>
                <a:sym typeface="Poppins"/>
              </a:rPr>
              <a:t>Error Handling </a:t>
            </a:r>
            <a:endParaRPr sz="700">
              <a:solidFill>
                <a:srgbClr val="24434F"/>
              </a:solidFill>
              <a:latin typeface="Poppins"/>
              <a:ea typeface="Poppins"/>
              <a:cs typeface="Poppins"/>
              <a:sym typeface="Poppins"/>
            </a:endParaRPr>
          </a:p>
          <a:p>
            <a:pPr indent="0" lvl="0" marL="0" marR="0" rtl="0" algn="ctr">
              <a:lnSpc>
                <a:spcPct val="150000"/>
              </a:lnSpc>
              <a:spcBef>
                <a:spcPts val="300"/>
              </a:spcBef>
              <a:spcAft>
                <a:spcPts val="300"/>
              </a:spcAft>
              <a:buNone/>
            </a:pPr>
            <a:r>
              <a:rPr lang="en" sz="700">
                <a:solidFill>
                  <a:srgbClr val="24434F"/>
                </a:solidFill>
                <a:latin typeface="Poppins"/>
                <a:ea typeface="Poppins"/>
                <a:cs typeface="Poppins"/>
                <a:sym typeface="Poppins"/>
              </a:rPr>
              <a:t>RecipeOps</a:t>
            </a:r>
            <a:endParaRPr sz="700">
              <a:solidFill>
                <a:srgbClr val="24434F"/>
              </a:solidFill>
              <a:latin typeface="Poppins"/>
              <a:ea typeface="Poppins"/>
              <a:cs typeface="Poppins"/>
              <a:sym typeface="Poppins"/>
            </a:endParaRPr>
          </a:p>
        </p:txBody>
      </p:sp>
      <p:sp>
        <p:nvSpPr>
          <p:cNvPr id="1884" name="Google Shape;1884;p212"/>
          <p:cNvSpPr txBox="1"/>
          <p:nvPr/>
        </p:nvSpPr>
        <p:spPr>
          <a:xfrm>
            <a:off x="5931806" y="3312862"/>
            <a:ext cx="955800" cy="896100"/>
          </a:xfrm>
          <a:prstGeom prst="rect">
            <a:avLst/>
          </a:prstGeom>
          <a:noFill/>
          <a:ln>
            <a:noFill/>
          </a:ln>
        </p:spPr>
        <p:txBody>
          <a:bodyPr anchorCtr="0" anchor="t" bIns="91425" lIns="91425" spcFirstLastPara="1" rIns="91425" wrap="square" tIns="0">
            <a:noAutofit/>
          </a:bodyPr>
          <a:lstStyle/>
          <a:p>
            <a:pPr indent="0" lvl="0" marL="0" rtl="0" algn="ctr">
              <a:lnSpc>
                <a:spcPct val="150000"/>
              </a:lnSpc>
              <a:spcBef>
                <a:spcPts val="0"/>
              </a:spcBef>
              <a:spcAft>
                <a:spcPts val="0"/>
              </a:spcAft>
              <a:buNone/>
            </a:pPr>
            <a:r>
              <a:rPr lang="en" sz="700">
                <a:solidFill>
                  <a:srgbClr val="24434F"/>
                </a:solidFill>
                <a:latin typeface="Poppins"/>
                <a:ea typeface="Poppins"/>
                <a:cs typeface="Poppins"/>
                <a:sym typeface="Poppins"/>
              </a:rPr>
              <a:t>Audit Logging</a:t>
            </a:r>
            <a:endParaRPr sz="700">
              <a:solidFill>
                <a:srgbClr val="24434F"/>
              </a:solidFill>
              <a:latin typeface="Poppins"/>
              <a:ea typeface="Poppins"/>
              <a:cs typeface="Poppins"/>
              <a:sym typeface="Poppins"/>
            </a:endParaRPr>
          </a:p>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Access Control</a:t>
            </a:r>
            <a:endParaRPr sz="700">
              <a:solidFill>
                <a:srgbClr val="24434F"/>
              </a:solidFill>
              <a:latin typeface="Poppins"/>
              <a:ea typeface="Poppins"/>
              <a:cs typeface="Poppins"/>
              <a:sym typeface="Poppins"/>
            </a:endParaRPr>
          </a:p>
          <a:p>
            <a:pPr indent="0" lvl="0" marL="0" marR="0" rtl="0" algn="ctr">
              <a:lnSpc>
                <a:spcPct val="150000"/>
              </a:lnSpc>
              <a:spcBef>
                <a:spcPts val="300"/>
              </a:spcBef>
              <a:spcAft>
                <a:spcPts val="0"/>
              </a:spcAft>
              <a:buNone/>
            </a:pPr>
            <a:r>
              <a:rPr lang="en" sz="700">
                <a:solidFill>
                  <a:srgbClr val="24434F"/>
                </a:solidFill>
                <a:latin typeface="Poppins"/>
                <a:ea typeface="Poppins"/>
                <a:cs typeface="Poppins"/>
                <a:sym typeface="Poppins"/>
              </a:rPr>
              <a:t>  Data Masking </a:t>
            </a:r>
            <a:endParaRPr sz="700">
              <a:solidFill>
                <a:srgbClr val="24434F"/>
              </a:solidFill>
              <a:latin typeface="Poppins"/>
              <a:ea typeface="Poppins"/>
              <a:cs typeface="Poppins"/>
              <a:sym typeface="Poppins"/>
            </a:endParaRPr>
          </a:p>
          <a:p>
            <a:pPr indent="0" lvl="0" marL="0" marR="0" rtl="0" algn="ctr">
              <a:lnSpc>
                <a:spcPct val="150000"/>
              </a:lnSpc>
              <a:spcBef>
                <a:spcPts val="300"/>
              </a:spcBef>
              <a:spcAft>
                <a:spcPts val="300"/>
              </a:spcAft>
              <a:buNone/>
            </a:pPr>
            <a:r>
              <a:rPr lang="en" sz="700">
                <a:solidFill>
                  <a:srgbClr val="24434F"/>
                </a:solidFill>
                <a:latin typeface="Poppins"/>
                <a:ea typeface="Poppins"/>
                <a:cs typeface="Poppins"/>
                <a:sym typeface="Poppins"/>
              </a:rPr>
              <a:t>Data Retention </a:t>
            </a:r>
            <a:endParaRPr sz="700">
              <a:solidFill>
                <a:srgbClr val="24434F"/>
              </a:solidFill>
              <a:latin typeface="Poppins"/>
              <a:ea typeface="Poppins"/>
              <a:cs typeface="Poppins"/>
              <a:sym typeface="Poppins"/>
            </a:endParaRPr>
          </a:p>
        </p:txBody>
      </p:sp>
      <p:sp>
        <p:nvSpPr>
          <p:cNvPr id="1885" name="Google Shape;1885;p212"/>
          <p:cNvSpPr/>
          <p:nvPr/>
        </p:nvSpPr>
        <p:spPr>
          <a:xfrm>
            <a:off x="324275" y="1096550"/>
            <a:ext cx="886800" cy="3533700"/>
          </a:xfrm>
          <a:prstGeom prst="round2SameRect">
            <a:avLst>
              <a:gd fmla="val 7433" name="adj1"/>
              <a:gd fmla="val 7238" name="adj2"/>
            </a:avLst>
          </a:prstGeom>
          <a:solidFill>
            <a:srgbClr val="DBE7FF"/>
          </a:solidFill>
          <a:ln cap="flat" cmpd="sng" w="9525">
            <a:solidFill>
              <a:schemeClr val="dk1"/>
            </a:solidFill>
            <a:prstDash val="solid"/>
            <a:round/>
            <a:headEnd len="sm" w="sm" type="none"/>
            <a:tailEnd len="sm" w="sm" type="none"/>
          </a:ln>
          <a:effectLst>
            <a:outerShdw rotWithShape="0" algn="bl" dir="2700000" dist="19050">
              <a:srgbClr val="000000"/>
            </a:outerShdw>
          </a:effectLst>
        </p:spPr>
        <p:txBody>
          <a:bodyPr anchorCtr="0" anchor="t" bIns="91425" lIns="91425" spcFirstLastPara="1" rIns="91425" wrap="square" tIns="274300">
            <a:noAutofit/>
          </a:bodyPr>
          <a:lstStyle/>
          <a:p>
            <a:pPr indent="0" lvl="0" marL="0" rtl="0" algn="ctr">
              <a:lnSpc>
                <a:spcPct val="210000"/>
              </a:lnSpc>
              <a:spcBef>
                <a:spcPts val="0"/>
              </a:spcBef>
              <a:spcAft>
                <a:spcPts val="0"/>
              </a:spcAft>
              <a:buNone/>
            </a:pPr>
            <a:r>
              <a:t/>
            </a:r>
            <a:endParaRPr b="1" sz="800">
              <a:solidFill>
                <a:schemeClr val="dk1"/>
              </a:solidFill>
            </a:endParaRPr>
          </a:p>
          <a:p>
            <a:pPr indent="0" lvl="0" marL="0" rtl="0" algn="ctr">
              <a:lnSpc>
                <a:spcPct val="115000"/>
              </a:lnSpc>
              <a:spcBef>
                <a:spcPts val="0"/>
              </a:spcBef>
              <a:spcAft>
                <a:spcPts val="0"/>
              </a:spcAft>
              <a:buNone/>
            </a:pPr>
            <a:r>
              <a:rPr lang="en" sz="700">
                <a:solidFill>
                  <a:schemeClr val="dk1"/>
                </a:solidFill>
                <a:latin typeface="Poppins SemiBold"/>
                <a:ea typeface="Poppins SemiBold"/>
                <a:cs typeface="Poppins SemiBold"/>
                <a:sym typeface="Poppins SemiBold"/>
              </a:rPr>
              <a:t>APIs</a:t>
            </a:r>
            <a:endParaRPr sz="700">
              <a:solidFill>
                <a:schemeClr val="dk1"/>
              </a:solidFill>
              <a:latin typeface="Poppins SemiBold"/>
              <a:ea typeface="Poppins SemiBold"/>
              <a:cs typeface="Poppins SemiBold"/>
              <a:sym typeface="Poppins SemiBold"/>
            </a:endParaRPr>
          </a:p>
          <a:p>
            <a:pPr indent="0" lvl="0" marL="0" rtl="0" algn="ctr">
              <a:lnSpc>
                <a:spcPct val="115000"/>
              </a:lnSpc>
              <a:spcBef>
                <a:spcPts val="1500"/>
              </a:spcBef>
              <a:spcAft>
                <a:spcPts val="0"/>
              </a:spcAft>
              <a:buNone/>
            </a:pPr>
            <a:r>
              <a:rPr lang="en" sz="700">
                <a:solidFill>
                  <a:schemeClr val="dk1"/>
                </a:solidFill>
                <a:latin typeface="Poppins SemiBold"/>
                <a:ea typeface="Poppins SemiBold"/>
                <a:cs typeface="Poppins SemiBold"/>
                <a:sym typeface="Poppins SemiBold"/>
              </a:rPr>
              <a:t>Apps</a:t>
            </a:r>
            <a:endParaRPr sz="700">
              <a:solidFill>
                <a:schemeClr val="dk1"/>
              </a:solidFill>
              <a:latin typeface="Poppins SemiBold"/>
              <a:ea typeface="Poppins SemiBold"/>
              <a:cs typeface="Poppins SemiBold"/>
              <a:sym typeface="Poppins SemiBold"/>
            </a:endParaRPr>
          </a:p>
          <a:p>
            <a:pPr indent="0" lvl="0" marL="0" rtl="0" algn="ctr">
              <a:lnSpc>
                <a:spcPct val="115000"/>
              </a:lnSpc>
              <a:spcBef>
                <a:spcPts val="1500"/>
              </a:spcBef>
              <a:spcAft>
                <a:spcPts val="0"/>
              </a:spcAft>
              <a:buNone/>
            </a:pPr>
            <a:r>
              <a:rPr lang="en" sz="700">
                <a:solidFill>
                  <a:schemeClr val="dk1"/>
                </a:solidFill>
                <a:latin typeface="Poppins SemiBold"/>
                <a:ea typeface="Poppins SemiBold"/>
                <a:cs typeface="Poppins SemiBold"/>
                <a:sym typeface="Poppins SemiBold"/>
              </a:rPr>
              <a:t>ERP</a:t>
            </a:r>
            <a:endParaRPr sz="700">
              <a:solidFill>
                <a:schemeClr val="dk1"/>
              </a:solidFill>
              <a:latin typeface="Poppins SemiBold"/>
              <a:ea typeface="Poppins SemiBold"/>
              <a:cs typeface="Poppins SemiBold"/>
              <a:sym typeface="Poppins SemiBold"/>
            </a:endParaRPr>
          </a:p>
          <a:p>
            <a:pPr indent="0" lvl="0" marL="0" rtl="0" algn="ctr">
              <a:lnSpc>
                <a:spcPct val="115000"/>
              </a:lnSpc>
              <a:spcBef>
                <a:spcPts val="1500"/>
              </a:spcBef>
              <a:spcAft>
                <a:spcPts val="0"/>
              </a:spcAft>
              <a:buNone/>
            </a:pPr>
            <a:r>
              <a:rPr lang="en" sz="700">
                <a:solidFill>
                  <a:schemeClr val="dk1"/>
                </a:solidFill>
                <a:latin typeface="Poppins SemiBold"/>
                <a:ea typeface="Poppins SemiBold"/>
                <a:cs typeface="Poppins SemiBold"/>
                <a:sym typeface="Poppins SemiBold"/>
              </a:rPr>
              <a:t>Database</a:t>
            </a:r>
            <a:endParaRPr sz="700">
              <a:solidFill>
                <a:schemeClr val="dk1"/>
              </a:solidFill>
              <a:latin typeface="Poppins SemiBold"/>
              <a:ea typeface="Poppins SemiBold"/>
              <a:cs typeface="Poppins SemiBold"/>
              <a:sym typeface="Poppins SemiBold"/>
            </a:endParaRPr>
          </a:p>
          <a:p>
            <a:pPr indent="0" lvl="0" marL="0" rtl="0" algn="ctr">
              <a:lnSpc>
                <a:spcPct val="115000"/>
              </a:lnSpc>
              <a:spcBef>
                <a:spcPts val="1500"/>
              </a:spcBef>
              <a:spcAft>
                <a:spcPts val="0"/>
              </a:spcAft>
              <a:buNone/>
            </a:pPr>
            <a:r>
              <a:rPr lang="en" sz="700">
                <a:solidFill>
                  <a:schemeClr val="dk1"/>
                </a:solidFill>
                <a:latin typeface="Poppins SemiBold"/>
                <a:ea typeface="Poppins SemiBold"/>
                <a:cs typeface="Poppins SemiBold"/>
                <a:sym typeface="Poppins SemiBold"/>
              </a:rPr>
              <a:t>Data Lake</a:t>
            </a:r>
            <a:endParaRPr sz="700">
              <a:solidFill>
                <a:schemeClr val="dk1"/>
              </a:solidFill>
              <a:latin typeface="Poppins SemiBold"/>
              <a:ea typeface="Poppins SemiBold"/>
              <a:cs typeface="Poppins SemiBold"/>
              <a:sym typeface="Poppins SemiBold"/>
            </a:endParaRPr>
          </a:p>
          <a:p>
            <a:pPr indent="0" lvl="0" marL="0" rtl="0" algn="ctr">
              <a:lnSpc>
                <a:spcPct val="115000"/>
              </a:lnSpc>
              <a:spcBef>
                <a:spcPts val="1500"/>
              </a:spcBef>
              <a:spcAft>
                <a:spcPts val="0"/>
              </a:spcAft>
              <a:buNone/>
            </a:pPr>
            <a:r>
              <a:rPr lang="en" sz="700">
                <a:solidFill>
                  <a:schemeClr val="dk1"/>
                </a:solidFill>
                <a:latin typeface="Poppins SemiBold"/>
                <a:ea typeface="Poppins SemiBold"/>
                <a:cs typeface="Poppins SemiBold"/>
                <a:sym typeface="Poppins SemiBold"/>
              </a:rPr>
              <a:t>On-Prem</a:t>
            </a:r>
            <a:endParaRPr sz="700">
              <a:solidFill>
                <a:schemeClr val="dk1"/>
              </a:solidFill>
              <a:latin typeface="Poppins SemiBold"/>
              <a:ea typeface="Poppins SemiBold"/>
              <a:cs typeface="Poppins SemiBold"/>
              <a:sym typeface="Poppins SemiBold"/>
            </a:endParaRPr>
          </a:p>
          <a:p>
            <a:pPr indent="0" lvl="0" marL="0" rtl="0" algn="ctr">
              <a:lnSpc>
                <a:spcPct val="115000"/>
              </a:lnSpc>
              <a:spcBef>
                <a:spcPts val="1500"/>
              </a:spcBef>
              <a:spcAft>
                <a:spcPts val="0"/>
              </a:spcAft>
              <a:buNone/>
            </a:pPr>
            <a:r>
              <a:rPr lang="en" sz="700">
                <a:solidFill>
                  <a:schemeClr val="dk1"/>
                </a:solidFill>
                <a:latin typeface="Poppins SemiBold"/>
                <a:ea typeface="Poppins SemiBold"/>
                <a:cs typeface="Poppins SemiBold"/>
                <a:sym typeface="Poppins SemiBold"/>
              </a:rPr>
              <a:t>Messaging</a:t>
            </a:r>
            <a:endParaRPr sz="700">
              <a:solidFill>
                <a:schemeClr val="dk1"/>
              </a:solidFill>
              <a:latin typeface="Poppins SemiBold"/>
              <a:ea typeface="Poppins SemiBold"/>
              <a:cs typeface="Poppins SemiBold"/>
              <a:sym typeface="Poppins SemiBold"/>
            </a:endParaRPr>
          </a:p>
          <a:p>
            <a:pPr indent="0" lvl="0" marL="0" rtl="0" algn="ctr">
              <a:lnSpc>
                <a:spcPct val="115000"/>
              </a:lnSpc>
              <a:spcBef>
                <a:spcPts val="1500"/>
              </a:spcBef>
              <a:spcAft>
                <a:spcPts val="0"/>
              </a:spcAft>
              <a:buNone/>
            </a:pPr>
            <a:r>
              <a:rPr lang="en" sz="700">
                <a:solidFill>
                  <a:schemeClr val="dk1"/>
                </a:solidFill>
                <a:latin typeface="Poppins SemiBold"/>
                <a:ea typeface="Poppins SemiBold"/>
                <a:cs typeface="Poppins SemiBold"/>
                <a:sym typeface="Poppins SemiBold"/>
              </a:rPr>
              <a:t>Documents</a:t>
            </a:r>
            <a:endParaRPr sz="700">
              <a:solidFill>
                <a:schemeClr val="dk1"/>
              </a:solidFill>
              <a:latin typeface="Poppins SemiBold"/>
              <a:ea typeface="Poppins SemiBold"/>
              <a:cs typeface="Poppins SemiBold"/>
              <a:sym typeface="Poppins SemiBold"/>
            </a:endParaRPr>
          </a:p>
          <a:p>
            <a:pPr indent="0" lvl="0" marL="0" rtl="0" algn="ctr">
              <a:lnSpc>
                <a:spcPct val="115000"/>
              </a:lnSpc>
              <a:spcBef>
                <a:spcPts val="1500"/>
              </a:spcBef>
              <a:spcAft>
                <a:spcPts val="1500"/>
              </a:spcAft>
              <a:buNone/>
            </a:pPr>
            <a:r>
              <a:rPr lang="en" sz="700">
                <a:solidFill>
                  <a:schemeClr val="dk1"/>
                </a:solidFill>
                <a:latin typeface="Poppins SemiBold"/>
                <a:ea typeface="Poppins SemiBold"/>
                <a:cs typeface="Poppins SemiBold"/>
                <a:sym typeface="Poppins SemiBold"/>
              </a:rPr>
              <a:t>Files</a:t>
            </a:r>
            <a:endParaRPr sz="900">
              <a:solidFill>
                <a:schemeClr val="dk1"/>
              </a:solidFill>
            </a:endParaRPr>
          </a:p>
        </p:txBody>
      </p:sp>
      <p:cxnSp>
        <p:nvCxnSpPr>
          <p:cNvPr id="1886" name="Google Shape;1886;p212"/>
          <p:cNvCxnSpPr>
            <a:stCxn id="1885" idx="0"/>
            <a:endCxn id="1869" idx="2"/>
          </p:cNvCxnSpPr>
          <p:nvPr/>
        </p:nvCxnSpPr>
        <p:spPr>
          <a:xfrm flipH="1" rot="10800000">
            <a:off x="1211075" y="2862200"/>
            <a:ext cx="288000" cy="1200"/>
          </a:xfrm>
          <a:prstGeom prst="straightConnector1">
            <a:avLst/>
          </a:prstGeom>
          <a:noFill/>
          <a:ln cap="flat" cmpd="sng" w="9525">
            <a:solidFill>
              <a:srgbClr val="000000"/>
            </a:solidFill>
            <a:prstDash val="dot"/>
            <a:round/>
            <a:headEnd len="med" w="med" type="none"/>
            <a:tailEnd len="med" w="med" type="triangle"/>
          </a:ln>
        </p:spPr>
      </p:cxnSp>
      <p:cxnSp>
        <p:nvCxnSpPr>
          <p:cNvPr id="1887" name="Google Shape;1887;p212"/>
          <p:cNvCxnSpPr>
            <a:stCxn id="1869" idx="0"/>
          </p:cNvCxnSpPr>
          <p:nvPr/>
        </p:nvCxnSpPr>
        <p:spPr>
          <a:xfrm>
            <a:off x="7379825" y="2862175"/>
            <a:ext cx="294900" cy="0"/>
          </a:xfrm>
          <a:prstGeom prst="straightConnector1">
            <a:avLst/>
          </a:prstGeom>
          <a:noFill/>
          <a:ln cap="flat" cmpd="sng" w="9525">
            <a:solidFill>
              <a:srgbClr val="000000"/>
            </a:solidFill>
            <a:prstDash val="dot"/>
            <a:round/>
            <a:headEnd len="med" w="med" type="none"/>
            <a:tailEnd len="med" w="med" type="triangle"/>
          </a:ln>
        </p:spPr>
      </p:cxnSp>
      <p:sp>
        <p:nvSpPr>
          <p:cNvPr id="1888" name="Google Shape;1888;p212"/>
          <p:cNvSpPr/>
          <p:nvPr/>
        </p:nvSpPr>
        <p:spPr>
          <a:xfrm>
            <a:off x="324275" y="1084525"/>
            <a:ext cx="887100" cy="207000"/>
          </a:xfrm>
          <a:prstGeom prst="round2SameRect">
            <a:avLst>
              <a:gd fmla="val 44212" name="adj1"/>
              <a:gd fmla="val 0" name="adj2"/>
            </a:avLst>
          </a:prstGeom>
          <a:solidFill>
            <a:schemeClr val="accent2"/>
          </a:solidFill>
          <a:ln cap="flat" cmpd="sng" w="9525">
            <a:solidFill>
              <a:schemeClr val="dk1"/>
            </a:solidFill>
            <a:prstDash val="solid"/>
            <a:round/>
            <a:headEnd len="sm" w="sm" type="none"/>
            <a:tailEnd len="sm" w="sm" type="none"/>
          </a:ln>
          <a:effectLst>
            <a:outerShdw blurRad="285750" rotWithShape="0" algn="bl" dir="2400000" dist="76200">
              <a:srgbClr val="5059F6">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Poppins"/>
                <a:ea typeface="Poppins"/>
                <a:cs typeface="Poppins"/>
                <a:sym typeface="Poppins"/>
              </a:rPr>
              <a:t>Data sources</a:t>
            </a:r>
            <a:endParaRPr b="1" sz="700">
              <a:solidFill>
                <a:schemeClr val="lt1"/>
              </a:solidFill>
              <a:latin typeface="Poppins"/>
              <a:ea typeface="Poppins"/>
              <a:cs typeface="Poppins"/>
              <a:sym typeface="Poppins"/>
            </a:endParaRPr>
          </a:p>
        </p:txBody>
      </p:sp>
      <p:sp>
        <p:nvSpPr>
          <p:cNvPr id="1889" name="Google Shape;1889;p212"/>
          <p:cNvSpPr/>
          <p:nvPr/>
        </p:nvSpPr>
        <p:spPr>
          <a:xfrm>
            <a:off x="3780686" y="947300"/>
            <a:ext cx="1190700" cy="308700"/>
          </a:xfrm>
          <a:prstGeom prst="roundRect">
            <a:avLst>
              <a:gd fmla="val 50000" name="adj"/>
            </a:avLst>
          </a:prstGeom>
          <a:solidFill>
            <a:schemeClr val="lt1"/>
          </a:solidFill>
          <a:ln cap="flat" cmpd="sng" w="19050">
            <a:solidFill>
              <a:schemeClr val="dk1"/>
            </a:solidFill>
            <a:prstDash val="solid"/>
            <a:round/>
            <a:headEnd len="sm" w="sm" type="none"/>
            <a:tailEnd len="sm" w="sm" type="none"/>
          </a:ln>
          <a:effectLst>
            <a:outerShdw rotWithShape="0" algn="bl" dir="2700000" dist="190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24434F"/>
              </a:solidFill>
              <a:latin typeface="Poppins Medium"/>
              <a:ea typeface="Poppins Medium"/>
              <a:cs typeface="Poppins Medium"/>
              <a:sym typeface="Poppins Medium"/>
            </a:endParaRPr>
          </a:p>
        </p:txBody>
      </p:sp>
      <p:pic>
        <p:nvPicPr>
          <p:cNvPr id="1890" name="Google Shape;1890;p212"/>
          <p:cNvPicPr preferRelativeResize="0"/>
          <p:nvPr/>
        </p:nvPicPr>
        <p:blipFill>
          <a:blip r:embed="rId3">
            <a:alphaModFix/>
          </a:blip>
          <a:stretch>
            <a:fillRect/>
          </a:stretch>
        </p:blipFill>
        <p:spPr>
          <a:xfrm>
            <a:off x="3974326" y="1039837"/>
            <a:ext cx="783451" cy="125100"/>
          </a:xfrm>
          <a:prstGeom prst="rect">
            <a:avLst/>
          </a:prstGeom>
          <a:noFill/>
          <a:ln>
            <a:noFill/>
          </a:ln>
        </p:spPr>
      </p:pic>
      <p:sp>
        <p:nvSpPr>
          <p:cNvPr id="1891" name="Google Shape;1891;p212"/>
          <p:cNvSpPr/>
          <p:nvPr/>
        </p:nvSpPr>
        <p:spPr>
          <a:xfrm>
            <a:off x="7667375" y="1084525"/>
            <a:ext cx="1147500" cy="207000"/>
          </a:xfrm>
          <a:prstGeom prst="round2SameRect">
            <a:avLst>
              <a:gd fmla="val 44212" name="adj1"/>
              <a:gd fmla="val 0" name="adj2"/>
            </a:avLst>
          </a:prstGeom>
          <a:solidFill>
            <a:schemeClr val="accent2"/>
          </a:solidFill>
          <a:ln cap="flat" cmpd="sng" w="9525">
            <a:solidFill>
              <a:schemeClr val="dk1"/>
            </a:solidFill>
            <a:prstDash val="solid"/>
            <a:round/>
            <a:headEnd len="sm" w="sm" type="none"/>
            <a:tailEnd len="sm" w="sm" type="none"/>
          </a:ln>
          <a:effectLst>
            <a:outerShdw blurRad="285750" rotWithShape="0" algn="bl" dir="2400000" dist="76200">
              <a:srgbClr val="5059F6">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latin typeface="Poppins"/>
                <a:ea typeface="Poppins"/>
                <a:cs typeface="Poppins"/>
                <a:sym typeface="Poppins"/>
              </a:rPr>
              <a:t>Data consumers</a:t>
            </a:r>
            <a:endParaRPr b="1" sz="700">
              <a:solidFill>
                <a:schemeClr val="lt1"/>
              </a:solidFill>
              <a:latin typeface="Poppins"/>
              <a:ea typeface="Poppins"/>
              <a:cs typeface="Poppins"/>
              <a:sym typeface="Poppins"/>
            </a:endParaRPr>
          </a:p>
        </p:txBody>
      </p:sp>
      <p:sp>
        <p:nvSpPr>
          <p:cNvPr id="1892" name="Google Shape;1892;p212"/>
          <p:cNvSpPr txBox="1"/>
          <p:nvPr/>
        </p:nvSpPr>
        <p:spPr>
          <a:xfrm>
            <a:off x="4478976" y="3314512"/>
            <a:ext cx="1376700" cy="800400"/>
          </a:xfrm>
          <a:prstGeom prst="rect">
            <a:avLst/>
          </a:prstGeom>
          <a:noFill/>
          <a:ln>
            <a:noFill/>
          </a:ln>
        </p:spPr>
        <p:txBody>
          <a:bodyPr anchorCtr="0" anchor="t" bIns="91425" lIns="91425" spcFirstLastPara="1" rIns="91425" wrap="square" tIns="0">
            <a:spAutoFit/>
          </a:bodyPr>
          <a:lstStyle/>
          <a:p>
            <a:pPr indent="0" lvl="0" marL="0" marR="0" rtl="0" algn="ctr">
              <a:lnSpc>
                <a:spcPct val="150000"/>
              </a:lnSpc>
              <a:spcBef>
                <a:spcPts val="0"/>
              </a:spcBef>
              <a:spcAft>
                <a:spcPts val="0"/>
              </a:spcAft>
              <a:buNone/>
            </a:pPr>
            <a:r>
              <a:rPr lang="en" sz="700">
                <a:solidFill>
                  <a:srgbClr val="24434F"/>
                </a:solidFill>
                <a:latin typeface="Poppins"/>
                <a:ea typeface="Poppins"/>
                <a:cs typeface="Poppins"/>
                <a:sym typeface="Poppins"/>
              </a:rPr>
              <a:t>Alerts and Notifications</a:t>
            </a:r>
            <a:endParaRPr sz="700">
              <a:solidFill>
                <a:srgbClr val="24434F"/>
              </a:solidFill>
              <a:latin typeface="Poppins"/>
              <a:ea typeface="Poppins"/>
              <a:cs typeface="Poppins"/>
              <a:sym typeface="Poppins"/>
            </a:endParaRPr>
          </a:p>
          <a:p>
            <a:pPr indent="0" lvl="0" marL="0" marR="0" rtl="0" algn="ctr">
              <a:lnSpc>
                <a:spcPct val="150000"/>
              </a:lnSpc>
              <a:spcBef>
                <a:spcPts val="300"/>
              </a:spcBef>
              <a:spcAft>
                <a:spcPts val="0"/>
              </a:spcAft>
              <a:buNone/>
            </a:pPr>
            <a:r>
              <a:rPr lang="en" sz="700">
                <a:solidFill>
                  <a:srgbClr val="24434F"/>
                </a:solidFill>
                <a:latin typeface="Poppins"/>
                <a:ea typeface="Poppins"/>
                <a:cs typeface="Poppins"/>
                <a:sym typeface="Poppins"/>
              </a:rPr>
              <a:t>Dashboards</a:t>
            </a:r>
            <a:endParaRPr sz="700">
              <a:solidFill>
                <a:srgbClr val="24434F"/>
              </a:solidFill>
              <a:latin typeface="Poppins"/>
              <a:ea typeface="Poppins"/>
              <a:cs typeface="Poppins"/>
              <a:sym typeface="Poppins"/>
            </a:endParaRPr>
          </a:p>
          <a:p>
            <a:pPr indent="0" lvl="0" marL="0" marR="0" rtl="0" algn="ctr">
              <a:lnSpc>
                <a:spcPct val="150000"/>
              </a:lnSpc>
              <a:spcBef>
                <a:spcPts val="300"/>
              </a:spcBef>
              <a:spcAft>
                <a:spcPts val="0"/>
              </a:spcAft>
              <a:buNone/>
            </a:pPr>
            <a:r>
              <a:rPr lang="en" sz="700">
                <a:solidFill>
                  <a:srgbClr val="24434F"/>
                </a:solidFill>
                <a:latin typeface="Poppins"/>
                <a:ea typeface="Poppins"/>
                <a:cs typeface="Poppins"/>
                <a:sym typeface="Poppins"/>
              </a:rPr>
              <a:t>Dependency Graphs</a:t>
            </a:r>
            <a:endParaRPr sz="700">
              <a:solidFill>
                <a:srgbClr val="24434F"/>
              </a:solidFill>
              <a:latin typeface="Poppins"/>
              <a:ea typeface="Poppins"/>
              <a:cs typeface="Poppins"/>
              <a:sym typeface="Poppins"/>
            </a:endParaRPr>
          </a:p>
          <a:p>
            <a:pPr indent="0" lvl="0" marL="0" marR="0" rtl="0" algn="ctr">
              <a:lnSpc>
                <a:spcPct val="150000"/>
              </a:lnSpc>
              <a:spcBef>
                <a:spcPts val="300"/>
              </a:spcBef>
              <a:spcAft>
                <a:spcPts val="300"/>
              </a:spcAft>
              <a:buNone/>
            </a:pPr>
            <a:r>
              <a:rPr lang="en" sz="700">
                <a:solidFill>
                  <a:srgbClr val="24434F"/>
                </a:solidFill>
                <a:latin typeface="Poppins"/>
                <a:ea typeface="Poppins"/>
                <a:cs typeface="Poppins"/>
                <a:sym typeface="Poppins"/>
              </a:rPr>
              <a:t>Insights</a:t>
            </a:r>
            <a:endParaRPr sz="700">
              <a:solidFill>
                <a:srgbClr val="24434F"/>
              </a:solidFill>
              <a:latin typeface="Poppins"/>
              <a:ea typeface="Poppins"/>
              <a:cs typeface="Poppins"/>
              <a:sym typeface="Poppins"/>
            </a:endParaRPr>
          </a:p>
        </p:txBody>
      </p:sp>
      <p:sp>
        <p:nvSpPr>
          <p:cNvPr id="1893" name="Google Shape;1893;p212"/>
          <p:cNvSpPr txBox="1"/>
          <p:nvPr/>
        </p:nvSpPr>
        <p:spPr>
          <a:xfrm>
            <a:off x="342900" y="342900"/>
            <a:ext cx="85206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2800">
                <a:solidFill>
                  <a:srgbClr val="111010"/>
                </a:solidFill>
                <a:latin typeface="Poppins"/>
                <a:ea typeface="Poppins"/>
                <a:cs typeface="Poppins"/>
                <a:sym typeface="Poppins"/>
              </a:rPr>
              <a:t>Workato Data Orchestration</a:t>
            </a:r>
            <a:endParaRPr sz="2800">
              <a:solidFill>
                <a:srgbClr val="111010"/>
              </a:solidFill>
              <a:latin typeface="Poppins"/>
              <a:ea typeface="Poppins"/>
              <a:cs typeface="Poppins"/>
              <a:sym typeface="Poppins"/>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213"/>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sz="3600"/>
              <a:t>Master Data Management (</a:t>
            </a:r>
            <a:r>
              <a:rPr lang="en" sz="3600"/>
              <a:t>MDM)</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cxnSp>
        <p:nvCxnSpPr>
          <p:cNvPr id="1527" name="Google Shape;1527;p196"/>
          <p:cNvCxnSpPr>
            <a:stCxn id="1528" idx="4"/>
            <a:endCxn id="1529" idx="0"/>
          </p:cNvCxnSpPr>
          <p:nvPr/>
        </p:nvCxnSpPr>
        <p:spPr>
          <a:xfrm>
            <a:off x="6479438" y="915050"/>
            <a:ext cx="0" cy="3267000"/>
          </a:xfrm>
          <a:prstGeom prst="straightConnector1">
            <a:avLst/>
          </a:prstGeom>
          <a:noFill/>
          <a:ln cap="flat" cmpd="sng" w="9525">
            <a:solidFill>
              <a:schemeClr val="dk2"/>
            </a:solidFill>
            <a:prstDash val="solid"/>
            <a:round/>
            <a:headEnd len="med" w="med" type="none"/>
            <a:tailEnd len="med" w="med" type="none"/>
          </a:ln>
        </p:spPr>
      </p:cxnSp>
      <p:cxnSp>
        <p:nvCxnSpPr>
          <p:cNvPr id="1530" name="Google Shape;1530;p196"/>
          <p:cNvCxnSpPr>
            <a:stCxn id="1531" idx="4"/>
            <a:endCxn id="1532" idx="0"/>
          </p:cNvCxnSpPr>
          <p:nvPr/>
        </p:nvCxnSpPr>
        <p:spPr>
          <a:xfrm>
            <a:off x="3700675" y="915050"/>
            <a:ext cx="0" cy="3267000"/>
          </a:xfrm>
          <a:prstGeom prst="straightConnector1">
            <a:avLst/>
          </a:prstGeom>
          <a:noFill/>
          <a:ln cap="flat" cmpd="sng" w="9525">
            <a:solidFill>
              <a:schemeClr val="dk2"/>
            </a:solidFill>
            <a:prstDash val="solid"/>
            <a:round/>
            <a:headEnd len="med" w="med" type="none"/>
            <a:tailEnd len="med" w="med" type="none"/>
          </a:ln>
        </p:spPr>
      </p:cxnSp>
      <p:sp>
        <p:nvSpPr>
          <p:cNvPr id="1533" name="Google Shape;1533;p196"/>
          <p:cNvSpPr txBox="1"/>
          <p:nvPr>
            <p:ph type="title"/>
          </p:nvPr>
        </p:nvSpPr>
        <p:spPr>
          <a:xfrm>
            <a:off x="426650" y="456400"/>
            <a:ext cx="25494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800"/>
              <a:t>Agenda</a:t>
            </a:r>
            <a:endParaRPr sz="4800"/>
          </a:p>
        </p:txBody>
      </p:sp>
      <p:sp>
        <p:nvSpPr>
          <p:cNvPr id="1531" name="Google Shape;1531;p196"/>
          <p:cNvSpPr/>
          <p:nvPr/>
        </p:nvSpPr>
        <p:spPr>
          <a:xfrm>
            <a:off x="3391375" y="296450"/>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01</a:t>
            </a:r>
            <a:endParaRPr>
              <a:latin typeface="Poppins"/>
              <a:ea typeface="Poppins"/>
              <a:cs typeface="Poppins"/>
              <a:sym typeface="Poppins"/>
            </a:endParaRPr>
          </a:p>
        </p:txBody>
      </p:sp>
      <p:sp>
        <p:nvSpPr>
          <p:cNvPr id="1534" name="Google Shape;1534;p196"/>
          <p:cNvSpPr txBox="1"/>
          <p:nvPr>
            <p:ph idx="2" type="body"/>
          </p:nvPr>
        </p:nvSpPr>
        <p:spPr>
          <a:xfrm>
            <a:off x="4162375" y="498050"/>
            <a:ext cx="13434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Introductions</a:t>
            </a:r>
            <a:endParaRPr b="1">
              <a:solidFill>
                <a:srgbClr val="24434F"/>
              </a:solidFill>
            </a:endParaRPr>
          </a:p>
        </p:txBody>
      </p:sp>
      <p:sp>
        <p:nvSpPr>
          <p:cNvPr id="1535" name="Google Shape;1535;p196"/>
          <p:cNvSpPr/>
          <p:nvPr/>
        </p:nvSpPr>
        <p:spPr>
          <a:xfrm>
            <a:off x="3391375" y="1267838"/>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02</a:t>
            </a:r>
            <a:endParaRPr>
              <a:latin typeface="Poppins"/>
              <a:ea typeface="Poppins"/>
              <a:cs typeface="Poppins"/>
              <a:sym typeface="Poppins"/>
            </a:endParaRPr>
          </a:p>
        </p:txBody>
      </p:sp>
      <p:sp>
        <p:nvSpPr>
          <p:cNvPr id="1536" name="Google Shape;1536;p196"/>
          <p:cNvSpPr txBox="1"/>
          <p:nvPr>
            <p:ph idx="2" type="body"/>
          </p:nvPr>
        </p:nvSpPr>
        <p:spPr>
          <a:xfrm>
            <a:off x="4162375" y="1318900"/>
            <a:ext cx="1343400" cy="463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Workato ONE Marketecture</a:t>
            </a:r>
            <a:endParaRPr b="1">
              <a:solidFill>
                <a:srgbClr val="24434F"/>
              </a:solidFill>
            </a:endParaRPr>
          </a:p>
        </p:txBody>
      </p:sp>
      <p:sp>
        <p:nvSpPr>
          <p:cNvPr id="1537" name="Google Shape;1537;p196"/>
          <p:cNvSpPr/>
          <p:nvPr/>
        </p:nvSpPr>
        <p:spPr>
          <a:xfrm>
            <a:off x="3391375" y="2239225"/>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03</a:t>
            </a:r>
            <a:endParaRPr>
              <a:latin typeface="Poppins"/>
              <a:ea typeface="Poppins"/>
              <a:cs typeface="Poppins"/>
              <a:sym typeface="Poppins"/>
            </a:endParaRPr>
          </a:p>
        </p:txBody>
      </p:sp>
      <p:sp>
        <p:nvSpPr>
          <p:cNvPr id="1538" name="Google Shape;1538;p196"/>
          <p:cNvSpPr txBox="1"/>
          <p:nvPr>
            <p:ph idx="2" type="body"/>
          </p:nvPr>
        </p:nvSpPr>
        <p:spPr>
          <a:xfrm>
            <a:off x="4162375" y="2464050"/>
            <a:ext cx="15738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Workato iPaaS</a:t>
            </a:r>
            <a:endParaRPr b="1">
              <a:solidFill>
                <a:srgbClr val="24434F"/>
              </a:solidFill>
            </a:endParaRPr>
          </a:p>
        </p:txBody>
      </p:sp>
      <p:sp>
        <p:nvSpPr>
          <p:cNvPr id="1539" name="Google Shape;1539;p196"/>
          <p:cNvSpPr/>
          <p:nvPr/>
        </p:nvSpPr>
        <p:spPr>
          <a:xfrm>
            <a:off x="3391375" y="3210613"/>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04</a:t>
            </a:r>
            <a:endParaRPr>
              <a:latin typeface="Poppins"/>
              <a:ea typeface="Poppins"/>
              <a:cs typeface="Poppins"/>
              <a:sym typeface="Poppins"/>
            </a:endParaRPr>
          </a:p>
        </p:txBody>
      </p:sp>
      <p:sp>
        <p:nvSpPr>
          <p:cNvPr id="1540" name="Google Shape;1540;p196"/>
          <p:cNvSpPr txBox="1"/>
          <p:nvPr>
            <p:ph idx="2" type="body"/>
          </p:nvPr>
        </p:nvSpPr>
        <p:spPr>
          <a:xfrm>
            <a:off x="4162375" y="3423825"/>
            <a:ext cx="13434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Workato APIM</a:t>
            </a:r>
            <a:endParaRPr b="1">
              <a:solidFill>
                <a:srgbClr val="24434F"/>
              </a:solidFill>
            </a:endParaRPr>
          </a:p>
        </p:txBody>
      </p:sp>
      <p:sp>
        <p:nvSpPr>
          <p:cNvPr id="1532" name="Google Shape;1532;p196"/>
          <p:cNvSpPr/>
          <p:nvPr/>
        </p:nvSpPr>
        <p:spPr>
          <a:xfrm>
            <a:off x="3391375" y="4182000"/>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05</a:t>
            </a:r>
            <a:endParaRPr>
              <a:latin typeface="Poppins"/>
              <a:ea typeface="Poppins"/>
              <a:cs typeface="Poppins"/>
              <a:sym typeface="Poppins"/>
            </a:endParaRPr>
          </a:p>
        </p:txBody>
      </p:sp>
      <p:sp>
        <p:nvSpPr>
          <p:cNvPr id="1541" name="Google Shape;1541;p196"/>
          <p:cNvSpPr txBox="1"/>
          <p:nvPr>
            <p:ph idx="2" type="body"/>
          </p:nvPr>
        </p:nvSpPr>
        <p:spPr>
          <a:xfrm>
            <a:off x="4162375" y="4383600"/>
            <a:ext cx="13434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Workato EDI </a:t>
            </a:r>
            <a:endParaRPr b="1">
              <a:solidFill>
                <a:srgbClr val="24434F"/>
              </a:solidFill>
            </a:endParaRPr>
          </a:p>
        </p:txBody>
      </p:sp>
      <p:sp>
        <p:nvSpPr>
          <p:cNvPr id="1528" name="Google Shape;1528;p196"/>
          <p:cNvSpPr/>
          <p:nvPr/>
        </p:nvSpPr>
        <p:spPr>
          <a:xfrm>
            <a:off x="6170138" y="296450"/>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06</a:t>
            </a:r>
            <a:endParaRPr>
              <a:latin typeface="Poppins"/>
              <a:ea typeface="Poppins"/>
              <a:cs typeface="Poppins"/>
              <a:sym typeface="Poppins"/>
            </a:endParaRPr>
          </a:p>
        </p:txBody>
      </p:sp>
      <p:sp>
        <p:nvSpPr>
          <p:cNvPr id="1542" name="Google Shape;1542;p196"/>
          <p:cNvSpPr txBox="1"/>
          <p:nvPr>
            <p:ph idx="2" type="body"/>
          </p:nvPr>
        </p:nvSpPr>
        <p:spPr>
          <a:xfrm>
            <a:off x="6941138" y="498050"/>
            <a:ext cx="19077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Data Orchestration</a:t>
            </a:r>
            <a:endParaRPr b="1">
              <a:solidFill>
                <a:srgbClr val="24434F"/>
              </a:solidFill>
            </a:endParaRPr>
          </a:p>
        </p:txBody>
      </p:sp>
      <p:sp>
        <p:nvSpPr>
          <p:cNvPr id="1543" name="Google Shape;1543;p196"/>
          <p:cNvSpPr/>
          <p:nvPr/>
        </p:nvSpPr>
        <p:spPr>
          <a:xfrm>
            <a:off x="6170138" y="1073560"/>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07</a:t>
            </a:r>
            <a:endParaRPr>
              <a:latin typeface="Poppins"/>
              <a:ea typeface="Poppins"/>
              <a:cs typeface="Poppins"/>
              <a:sym typeface="Poppins"/>
            </a:endParaRPr>
          </a:p>
        </p:txBody>
      </p:sp>
      <p:sp>
        <p:nvSpPr>
          <p:cNvPr id="1544" name="Google Shape;1544;p196"/>
          <p:cNvSpPr txBox="1"/>
          <p:nvPr>
            <p:ph idx="2" type="body"/>
          </p:nvPr>
        </p:nvSpPr>
        <p:spPr>
          <a:xfrm>
            <a:off x="6941138" y="1151250"/>
            <a:ext cx="1343400" cy="463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Master Data Management</a:t>
            </a:r>
            <a:endParaRPr b="1">
              <a:solidFill>
                <a:srgbClr val="24434F"/>
              </a:solidFill>
            </a:endParaRPr>
          </a:p>
        </p:txBody>
      </p:sp>
      <p:sp>
        <p:nvSpPr>
          <p:cNvPr id="1545" name="Google Shape;1545;p196"/>
          <p:cNvSpPr/>
          <p:nvPr/>
        </p:nvSpPr>
        <p:spPr>
          <a:xfrm>
            <a:off x="6170138" y="1850670"/>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08</a:t>
            </a:r>
            <a:endParaRPr>
              <a:latin typeface="Poppins"/>
              <a:ea typeface="Poppins"/>
              <a:cs typeface="Poppins"/>
              <a:sym typeface="Poppins"/>
            </a:endParaRPr>
          </a:p>
        </p:txBody>
      </p:sp>
      <p:sp>
        <p:nvSpPr>
          <p:cNvPr id="1546" name="Google Shape;1546;p196"/>
          <p:cNvSpPr txBox="1"/>
          <p:nvPr>
            <p:ph idx="2" type="body"/>
          </p:nvPr>
        </p:nvSpPr>
        <p:spPr>
          <a:xfrm>
            <a:off x="6941138" y="2044650"/>
            <a:ext cx="13434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Agentic AI</a:t>
            </a:r>
            <a:endParaRPr b="1">
              <a:solidFill>
                <a:srgbClr val="24434F"/>
              </a:solidFill>
            </a:endParaRPr>
          </a:p>
        </p:txBody>
      </p:sp>
      <p:sp>
        <p:nvSpPr>
          <p:cNvPr id="1547" name="Google Shape;1547;p196"/>
          <p:cNvSpPr/>
          <p:nvPr/>
        </p:nvSpPr>
        <p:spPr>
          <a:xfrm>
            <a:off x="6170138" y="2627780"/>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09</a:t>
            </a:r>
            <a:endParaRPr>
              <a:latin typeface="Poppins"/>
              <a:ea typeface="Poppins"/>
              <a:cs typeface="Poppins"/>
              <a:sym typeface="Poppins"/>
            </a:endParaRPr>
          </a:p>
        </p:txBody>
      </p:sp>
      <p:sp>
        <p:nvSpPr>
          <p:cNvPr id="1548" name="Google Shape;1548;p196"/>
          <p:cNvSpPr txBox="1"/>
          <p:nvPr>
            <p:ph idx="2" type="body"/>
          </p:nvPr>
        </p:nvSpPr>
        <p:spPr>
          <a:xfrm>
            <a:off x="6941138" y="2838200"/>
            <a:ext cx="13434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AIRO</a:t>
            </a:r>
            <a:endParaRPr b="1">
              <a:solidFill>
                <a:srgbClr val="24434F"/>
              </a:solidFill>
            </a:endParaRPr>
          </a:p>
        </p:txBody>
      </p:sp>
      <p:sp>
        <p:nvSpPr>
          <p:cNvPr id="1549" name="Google Shape;1549;p196"/>
          <p:cNvSpPr/>
          <p:nvPr/>
        </p:nvSpPr>
        <p:spPr>
          <a:xfrm>
            <a:off x="6170138" y="3404890"/>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10</a:t>
            </a:r>
            <a:endParaRPr>
              <a:latin typeface="Poppins"/>
              <a:ea typeface="Poppins"/>
              <a:cs typeface="Poppins"/>
              <a:sym typeface="Poppins"/>
            </a:endParaRPr>
          </a:p>
        </p:txBody>
      </p:sp>
      <p:sp>
        <p:nvSpPr>
          <p:cNvPr id="1550" name="Google Shape;1550;p196"/>
          <p:cNvSpPr txBox="1"/>
          <p:nvPr>
            <p:ph idx="2" type="body"/>
          </p:nvPr>
        </p:nvSpPr>
        <p:spPr>
          <a:xfrm>
            <a:off x="6941138" y="3591250"/>
            <a:ext cx="1343400" cy="2154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IDP</a:t>
            </a:r>
            <a:endParaRPr b="1">
              <a:solidFill>
                <a:srgbClr val="24434F"/>
              </a:solidFill>
            </a:endParaRPr>
          </a:p>
        </p:txBody>
      </p:sp>
      <p:sp>
        <p:nvSpPr>
          <p:cNvPr id="1529" name="Google Shape;1529;p196"/>
          <p:cNvSpPr/>
          <p:nvPr/>
        </p:nvSpPr>
        <p:spPr>
          <a:xfrm>
            <a:off x="6170138" y="4182000"/>
            <a:ext cx="618600" cy="6186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11</a:t>
            </a:r>
            <a:endParaRPr>
              <a:latin typeface="Poppins"/>
              <a:ea typeface="Poppins"/>
              <a:cs typeface="Poppins"/>
              <a:sym typeface="Poppins"/>
            </a:endParaRPr>
          </a:p>
        </p:txBody>
      </p:sp>
      <p:sp>
        <p:nvSpPr>
          <p:cNvPr id="1551" name="Google Shape;1551;p196"/>
          <p:cNvSpPr txBox="1"/>
          <p:nvPr>
            <p:ph idx="2" type="body"/>
          </p:nvPr>
        </p:nvSpPr>
        <p:spPr>
          <a:xfrm>
            <a:off x="6941138" y="4259700"/>
            <a:ext cx="1343400" cy="4632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b="1" lang="en">
                <a:solidFill>
                  <a:srgbClr val="24434F"/>
                </a:solidFill>
              </a:rPr>
              <a:t>Security and Governance</a:t>
            </a:r>
            <a:endParaRPr b="1">
              <a:solidFill>
                <a:srgbClr val="24434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14"/>
          <p:cNvSpPr/>
          <p:nvPr/>
        </p:nvSpPr>
        <p:spPr>
          <a:xfrm>
            <a:off x="3813150" y="1132550"/>
            <a:ext cx="5536500" cy="46731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sp>
        <p:nvSpPr>
          <p:cNvPr id="1904" name="Google Shape;1904;p214"/>
          <p:cNvSpPr txBox="1"/>
          <p:nvPr>
            <p:ph type="title"/>
          </p:nvPr>
        </p:nvSpPr>
        <p:spPr>
          <a:xfrm>
            <a:off x="311700" y="396650"/>
            <a:ext cx="8520600" cy="800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latin typeface="Poppins Medium"/>
                <a:ea typeface="Poppins Medium"/>
                <a:cs typeface="Poppins Medium"/>
                <a:sym typeface="Poppins Medium"/>
              </a:rPr>
              <a:t>Workato </a:t>
            </a:r>
            <a:r>
              <a:rPr lang="en" sz="2400">
                <a:latin typeface="Poppins Medium"/>
                <a:ea typeface="Poppins Medium"/>
                <a:cs typeface="Poppins Medium"/>
                <a:sym typeface="Poppins Medium"/>
              </a:rPr>
              <a:t>Data Hub powered by Reltio</a:t>
            </a:r>
            <a:endParaRPr sz="2400">
              <a:latin typeface="Poppins Medium"/>
              <a:ea typeface="Poppins Medium"/>
              <a:cs typeface="Poppins Medium"/>
              <a:sym typeface="Poppins Medium"/>
            </a:endParaRPr>
          </a:p>
          <a:p>
            <a:pPr indent="0" lvl="0" marL="0" rtl="0" algn="l">
              <a:spcBef>
                <a:spcPts val="0"/>
              </a:spcBef>
              <a:spcAft>
                <a:spcPts val="0"/>
              </a:spcAft>
              <a:buNone/>
            </a:pPr>
            <a:r>
              <a:t/>
            </a:r>
            <a:endParaRPr/>
          </a:p>
        </p:txBody>
      </p:sp>
      <p:sp>
        <p:nvSpPr>
          <p:cNvPr id="1905" name="Google Shape;1905;p214"/>
          <p:cNvSpPr txBox="1"/>
          <p:nvPr/>
        </p:nvSpPr>
        <p:spPr>
          <a:xfrm>
            <a:off x="311700" y="1233450"/>
            <a:ext cx="3302700" cy="20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5275" lvl="0" marL="457200" rtl="0" algn="l">
              <a:lnSpc>
                <a:spcPct val="110000"/>
              </a:lnSpc>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Unify, standardize, and activate data across business domains </a:t>
            </a:r>
            <a:endParaRPr sz="1050">
              <a:solidFill>
                <a:srgbClr val="133440"/>
              </a:solidFill>
              <a:latin typeface="Poppins"/>
              <a:ea typeface="Poppins"/>
              <a:cs typeface="Poppins"/>
              <a:sym typeface="Poppins"/>
            </a:endParaRPr>
          </a:p>
          <a:p>
            <a:pPr indent="-295275" lvl="0" marL="457200" rtl="0" algn="l">
              <a:lnSpc>
                <a:spcPct val="110000"/>
              </a:lnSpc>
              <a:spcBef>
                <a:spcPts val="12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AI-Powered Match &amp; Merge</a:t>
            </a:r>
            <a:endParaRPr sz="1050">
              <a:solidFill>
                <a:schemeClr val="dk1"/>
              </a:solidFill>
              <a:highlight>
                <a:schemeClr val="lt1"/>
              </a:highlight>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Data Quality &amp; Governance </a:t>
            </a:r>
            <a:endParaRPr sz="1050">
              <a:solidFill>
                <a:srgbClr val="133440"/>
              </a:solidFill>
              <a:latin typeface="Poppins"/>
              <a:ea typeface="Poppins"/>
              <a:cs typeface="Poppins"/>
              <a:sym typeface="Poppins"/>
            </a:endParaRPr>
          </a:p>
          <a:p>
            <a:pPr indent="0" lvl="0" marL="457200" rtl="0" algn="l">
              <a:spcBef>
                <a:spcPts val="1000"/>
              </a:spcBef>
              <a:spcAft>
                <a:spcPts val="0"/>
              </a:spcAft>
              <a:buNone/>
            </a:pPr>
            <a:r>
              <a:t/>
            </a:r>
            <a:endParaRPr sz="1100">
              <a:solidFill>
                <a:srgbClr val="133440"/>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100">
              <a:solidFill>
                <a:srgbClr val="133440"/>
              </a:solidFill>
              <a:latin typeface="Poppins"/>
              <a:ea typeface="Poppins"/>
              <a:cs typeface="Poppins"/>
              <a:sym typeface="Poppins"/>
            </a:endParaRPr>
          </a:p>
        </p:txBody>
      </p:sp>
      <p:sp>
        <p:nvSpPr>
          <p:cNvPr id="1906" name="Google Shape;1906;p214"/>
          <p:cNvSpPr txBox="1"/>
          <p:nvPr/>
        </p:nvSpPr>
        <p:spPr>
          <a:xfrm>
            <a:off x="311700" y="2748569"/>
            <a:ext cx="3417300" cy="20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Turn real-time insights into action</a:t>
            </a:r>
            <a:endParaRPr sz="1050">
              <a:solidFill>
                <a:srgbClr val="133440"/>
              </a:solidFill>
              <a:latin typeface="Poppins"/>
              <a:ea typeface="Poppins"/>
              <a:cs typeface="Poppins"/>
              <a:sym typeface="Poppins"/>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Personalize customer engagements and experiences </a:t>
            </a:r>
            <a:endParaRPr sz="1050">
              <a:solidFill>
                <a:srgbClr val="133440"/>
              </a:solidFill>
              <a:latin typeface="Poppins"/>
              <a:ea typeface="Poppins"/>
              <a:cs typeface="Poppins"/>
              <a:sym typeface="Poppins"/>
            </a:endParaRPr>
          </a:p>
          <a:p>
            <a:pPr indent="-295275" lvl="0" marL="457200" rtl="0" algn="l">
              <a:spcBef>
                <a:spcPts val="1000"/>
              </a:spcBef>
              <a:spcAft>
                <a:spcPts val="0"/>
              </a:spcAft>
              <a:buClr>
                <a:srgbClr val="133440"/>
              </a:buClr>
              <a:buSzPts val="1050"/>
              <a:buFont typeface="Poppins"/>
              <a:buChar char="●"/>
            </a:pPr>
            <a:r>
              <a:rPr lang="en" sz="1050">
                <a:solidFill>
                  <a:srgbClr val="133440"/>
                </a:solidFill>
                <a:latin typeface="Poppins"/>
                <a:ea typeface="Poppins"/>
                <a:cs typeface="Poppins"/>
                <a:sym typeface="Poppins"/>
              </a:rPr>
              <a:t>Automate integration processes and reduce manual effort </a:t>
            </a:r>
            <a:endParaRPr sz="1050">
              <a:solidFill>
                <a:srgbClr val="133440"/>
              </a:solidFill>
              <a:latin typeface="Poppins"/>
              <a:ea typeface="Poppins"/>
              <a:cs typeface="Poppins"/>
              <a:sym typeface="Poppins"/>
            </a:endParaRPr>
          </a:p>
          <a:p>
            <a:pPr indent="-295275" lvl="0" marL="457200" rtl="0" algn="l">
              <a:spcBef>
                <a:spcPts val="1000"/>
              </a:spcBef>
              <a:spcAft>
                <a:spcPts val="600"/>
              </a:spcAft>
              <a:buClr>
                <a:srgbClr val="133440"/>
              </a:buClr>
              <a:buSzPts val="1050"/>
              <a:buFont typeface="Poppins"/>
              <a:buChar char="●"/>
            </a:pPr>
            <a:r>
              <a:rPr lang="en" sz="1050">
                <a:solidFill>
                  <a:srgbClr val="133440"/>
                </a:solidFill>
                <a:latin typeface="Poppins"/>
                <a:ea typeface="Poppins"/>
                <a:cs typeface="Poppins"/>
                <a:sym typeface="Poppins"/>
              </a:rPr>
              <a:t>Streamline governance and ensure compliance </a:t>
            </a:r>
            <a:endParaRPr sz="1050">
              <a:solidFill>
                <a:srgbClr val="133440"/>
              </a:solidFill>
              <a:latin typeface="Poppins"/>
              <a:ea typeface="Poppins"/>
              <a:cs typeface="Poppins"/>
              <a:sym typeface="Poppins"/>
            </a:endParaRPr>
          </a:p>
        </p:txBody>
      </p:sp>
      <p:sp>
        <p:nvSpPr>
          <p:cNvPr id="1907" name="Google Shape;1907;p214"/>
          <p:cNvSpPr txBox="1"/>
          <p:nvPr/>
        </p:nvSpPr>
        <p:spPr>
          <a:xfrm>
            <a:off x="238923" y="827750"/>
            <a:ext cx="3460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Poppins"/>
                <a:ea typeface="Poppins"/>
                <a:cs typeface="Poppins"/>
                <a:sym typeface="Poppins"/>
              </a:rPr>
              <a:t>Unified,trusted data and real-time activation</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2"/>
              </a:solidFill>
              <a:latin typeface="Poppins"/>
              <a:ea typeface="Poppins"/>
              <a:cs typeface="Poppins"/>
              <a:sym typeface="Poppins"/>
            </a:endParaRPr>
          </a:p>
        </p:txBody>
      </p:sp>
      <p:grpSp>
        <p:nvGrpSpPr>
          <p:cNvPr id="1908" name="Google Shape;1908;p214"/>
          <p:cNvGrpSpPr/>
          <p:nvPr/>
        </p:nvGrpSpPr>
        <p:grpSpPr>
          <a:xfrm>
            <a:off x="4076755" y="1709203"/>
            <a:ext cx="4826615" cy="2548481"/>
            <a:chOff x="4238381" y="1404403"/>
            <a:chExt cx="4826615" cy="2548481"/>
          </a:xfrm>
        </p:grpSpPr>
        <p:sp>
          <p:nvSpPr>
            <p:cNvPr id="1909" name="Google Shape;1909;p214"/>
            <p:cNvSpPr/>
            <p:nvPr/>
          </p:nvSpPr>
          <p:spPr>
            <a:xfrm>
              <a:off x="5654595" y="1742231"/>
              <a:ext cx="1902000" cy="1902000"/>
            </a:xfrm>
            <a:prstGeom prst="ellipse">
              <a:avLst/>
            </a:prstGeom>
            <a:gradFill>
              <a:gsLst>
                <a:gs pos="0">
                  <a:srgbClr val="E1FFFC"/>
                </a:gs>
                <a:gs pos="100000">
                  <a:srgbClr val="62F8EA"/>
                </a:gs>
              </a:gsLst>
              <a:lin ang="16198662" scaled="0"/>
            </a:gradFill>
            <a:ln>
              <a:noFill/>
            </a:ln>
            <a:effectLst>
              <a:outerShdw blurRad="211398" rotWithShape="0" algn="bl" dir="5400000" dist="14093">
                <a:srgbClr val="0097A7">
                  <a:alpha val="16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grpSp>
          <p:nvGrpSpPr>
            <p:cNvPr id="1910" name="Google Shape;1910;p214"/>
            <p:cNvGrpSpPr/>
            <p:nvPr/>
          </p:nvGrpSpPr>
          <p:grpSpPr>
            <a:xfrm>
              <a:off x="4238381" y="3355568"/>
              <a:ext cx="399756" cy="399756"/>
              <a:chOff x="969225" y="4358413"/>
              <a:chExt cx="604500" cy="604500"/>
            </a:xfrm>
          </p:grpSpPr>
          <p:sp>
            <p:nvSpPr>
              <p:cNvPr id="1911" name="Google Shape;1911;p214"/>
              <p:cNvSpPr/>
              <p:nvPr/>
            </p:nvSpPr>
            <p:spPr>
              <a:xfrm>
                <a:off x="969225" y="4358413"/>
                <a:ext cx="604500" cy="6045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sp>
            <p:nvSpPr>
              <p:cNvPr id="1912" name="Google Shape;1912;p214"/>
              <p:cNvSpPr/>
              <p:nvPr/>
            </p:nvSpPr>
            <p:spPr>
              <a:xfrm>
                <a:off x="1001175" y="4562125"/>
                <a:ext cx="540600" cy="197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18"/>
                  <a:buFont typeface="Arial"/>
                  <a:buNone/>
                </a:pPr>
                <a:r>
                  <a:rPr b="1" i="0" lang="en" sz="591" u="none" cap="none" strike="noStrike">
                    <a:solidFill>
                      <a:srgbClr val="525252"/>
                    </a:solidFill>
                    <a:latin typeface="Arial"/>
                    <a:ea typeface="Arial"/>
                    <a:cs typeface="Arial"/>
                    <a:sym typeface="Arial"/>
                  </a:rPr>
                  <a:t>APPS</a:t>
                </a:r>
                <a:endParaRPr b="1" i="0" sz="591" u="none" cap="none" strike="noStrike">
                  <a:solidFill>
                    <a:srgbClr val="525252"/>
                  </a:solidFill>
                  <a:latin typeface="Arial"/>
                  <a:ea typeface="Arial"/>
                  <a:cs typeface="Arial"/>
                  <a:sym typeface="Arial"/>
                </a:endParaRPr>
              </a:p>
            </p:txBody>
          </p:sp>
        </p:grpSp>
        <p:grpSp>
          <p:nvGrpSpPr>
            <p:cNvPr id="1913" name="Google Shape;1913;p214"/>
            <p:cNvGrpSpPr/>
            <p:nvPr/>
          </p:nvGrpSpPr>
          <p:grpSpPr>
            <a:xfrm>
              <a:off x="4238381" y="3015030"/>
              <a:ext cx="399756" cy="399756"/>
              <a:chOff x="969225" y="3691059"/>
              <a:chExt cx="604500" cy="604500"/>
            </a:xfrm>
          </p:grpSpPr>
          <p:sp>
            <p:nvSpPr>
              <p:cNvPr id="1914" name="Google Shape;1914;p214"/>
              <p:cNvSpPr/>
              <p:nvPr/>
            </p:nvSpPr>
            <p:spPr>
              <a:xfrm>
                <a:off x="969225" y="3691059"/>
                <a:ext cx="604500" cy="6045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pic>
            <p:nvPicPr>
              <p:cNvPr id="1915" name="Google Shape;1915;p214"/>
              <p:cNvPicPr preferRelativeResize="0"/>
              <p:nvPr/>
            </p:nvPicPr>
            <p:blipFill rotWithShape="1">
              <a:blip r:embed="rId3">
                <a:alphaModFix/>
              </a:blip>
              <a:srcRect b="0" l="0" r="0" t="27829"/>
              <a:stretch/>
            </p:blipFill>
            <p:spPr>
              <a:xfrm>
                <a:off x="1013175" y="3909922"/>
                <a:ext cx="516600" cy="166810"/>
              </a:xfrm>
              <a:prstGeom prst="rect">
                <a:avLst/>
              </a:prstGeom>
              <a:noFill/>
              <a:ln>
                <a:noFill/>
              </a:ln>
            </p:spPr>
          </p:pic>
        </p:grpSp>
        <p:grpSp>
          <p:nvGrpSpPr>
            <p:cNvPr id="1916" name="Google Shape;1916;p214"/>
            <p:cNvGrpSpPr/>
            <p:nvPr/>
          </p:nvGrpSpPr>
          <p:grpSpPr>
            <a:xfrm>
              <a:off x="4238381" y="2674493"/>
              <a:ext cx="399756" cy="399756"/>
              <a:chOff x="969225" y="3023706"/>
              <a:chExt cx="604500" cy="604500"/>
            </a:xfrm>
          </p:grpSpPr>
          <p:sp>
            <p:nvSpPr>
              <p:cNvPr id="1917" name="Google Shape;1917;p214"/>
              <p:cNvSpPr/>
              <p:nvPr/>
            </p:nvSpPr>
            <p:spPr>
              <a:xfrm>
                <a:off x="969225" y="3023706"/>
                <a:ext cx="604500" cy="6045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pic>
            <p:nvPicPr>
              <p:cNvPr id="1918" name="Google Shape;1918;p214"/>
              <p:cNvPicPr preferRelativeResize="0"/>
              <p:nvPr/>
            </p:nvPicPr>
            <p:blipFill rotWithShape="1">
              <a:blip r:embed="rId4">
                <a:alphaModFix/>
              </a:blip>
              <a:srcRect b="39978" l="14923" r="13703" t="35101"/>
              <a:stretch/>
            </p:blipFill>
            <p:spPr>
              <a:xfrm>
                <a:off x="995075" y="3271668"/>
                <a:ext cx="552806" cy="108600"/>
              </a:xfrm>
              <a:prstGeom prst="rect">
                <a:avLst/>
              </a:prstGeom>
              <a:noFill/>
              <a:ln>
                <a:noFill/>
              </a:ln>
            </p:spPr>
          </p:pic>
        </p:grpSp>
        <p:grpSp>
          <p:nvGrpSpPr>
            <p:cNvPr id="1919" name="Google Shape;1919;p214"/>
            <p:cNvGrpSpPr/>
            <p:nvPr/>
          </p:nvGrpSpPr>
          <p:grpSpPr>
            <a:xfrm>
              <a:off x="4238381" y="2333955"/>
              <a:ext cx="399756" cy="399756"/>
              <a:chOff x="969225" y="2356353"/>
              <a:chExt cx="604500" cy="604500"/>
            </a:xfrm>
          </p:grpSpPr>
          <p:sp>
            <p:nvSpPr>
              <p:cNvPr id="1920" name="Google Shape;1920;p214"/>
              <p:cNvSpPr/>
              <p:nvPr/>
            </p:nvSpPr>
            <p:spPr>
              <a:xfrm>
                <a:off x="969225" y="2356353"/>
                <a:ext cx="604500" cy="6045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pic>
            <p:nvPicPr>
              <p:cNvPr id="1921" name="Google Shape;1921;p214"/>
              <p:cNvPicPr preferRelativeResize="0"/>
              <p:nvPr/>
            </p:nvPicPr>
            <p:blipFill rotWithShape="1">
              <a:blip r:embed="rId5">
                <a:alphaModFix/>
              </a:blip>
              <a:srcRect b="0" l="0" r="0" t="0"/>
              <a:stretch/>
            </p:blipFill>
            <p:spPr>
              <a:xfrm>
                <a:off x="1071400" y="2560066"/>
                <a:ext cx="400148" cy="197100"/>
              </a:xfrm>
              <a:prstGeom prst="rect">
                <a:avLst/>
              </a:prstGeom>
              <a:noFill/>
              <a:ln>
                <a:noFill/>
              </a:ln>
            </p:spPr>
          </p:pic>
        </p:grpSp>
        <p:grpSp>
          <p:nvGrpSpPr>
            <p:cNvPr id="1922" name="Google Shape;1922;p214"/>
            <p:cNvGrpSpPr/>
            <p:nvPr/>
          </p:nvGrpSpPr>
          <p:grpSpPr>
            <a:xfrm>
              <a:off x="4238381" y="1993417"/>
              <a:ext cx="399756" cy="399756"/>
              <a:chOff x="969225" y="1689000"/>
              <a:chExt cx="604500" cy="604500"/>
            </a:xfrm>
          </p:grpSpPr>
          <p:sp>
            <p:nvSpPr>
              <p:cNvPr id="1923" name="Google Shape;1923;p214"/>
              <p:cNvSpPr/>
              <p:nvPr/>
            </p:nvSpPr>
            <p:spPr>
              <a:xfrm>
                <a:off x="969225" y="1689000"/>
                <a:ext cx="604500" cy="6045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pic>
            <p:nvPicPr>
              <p:cNvPr id="1924" name="Google Shape;1924;p214"/>
              <p:cNvPicPr preferRelativeResize="0"/>
              <p:nvPr/>
            </p:nvPicPr>
            <p:blipFill rotWithShape="1">
              <a:blip r:embed="rId6">
                <a:alphaModFix/>
              </a:blip>
              <a:srcRect b="-1727" l="0" r="0" t="-6217"/>
              <a:stretch/>
            </p:blipFill>
            <p:spPr>
              <a:xfrm>
                <a:off x="1067500" y="1835263"/>
                <a:ext cx="407950" cy="312001"/>
              </a:xfrm>
              <a:prstGeom prst="rect">
                <a:avLst/>
              </a:prstGeom>
              <a:noFill/>
              <a:ln>
                <a:noFill/>
              </a:ln>
            </p:spPr>
          </p:pic>
        </p:grpSp>
        <p:grpSp>
          <p:nvGrpSpPr>
            <p:cNvPr id="1925" name="Google Shape;1925;p214"/>
            <p:cNvGrpSpPr/>
            <p:nvPr/>
          </p:nvGrpSpPr>
          <p:grpSpPr>
            <a:xfrm>
              <a:off x="4238381" y="1652880"/>
              <a:ext cx="399756" cy="399756"/>
              <a:chOff x="969225" y="1021647"/>
              <a:chExt cx="604500" cy="604500"/>
            </a:xfrm>
          </p:grpSpPr>
          <p:sp>
            <p:nvSpPr>
              <p:cNvPr id="1926" name="Google Shape;1926;p214"/>
              <p:cNvSpPr/>
              <p:nvPr/>
            </p:nvSpPr>
            <p:spPr>
              <a:xfrm>
                <a:off x="969225" y="1021647"/>
                <a:ext cx="604500" cy="6045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pic>
            <p:nvPicPr>
              <p:cNvPr id="1927" name="Google Shape;1927;p214"/>
              <p:cNvPicPr preferRelativeResize="0"/>
              <p:nvPr/>
            </p:nvPicPr>
            <p:blipFill rotWithShape="1">
              <a:blip r:embed="rId7">
                <a:alphaModFix/>
              </a:blip>
              <a:srcRect b="0" l="0" r="0" t="0"/>
              <a:stretch/>
            </p:blipFill>
            <p:spPr>
              <a:xfrm>
                <a:off x="1013186" y="1251311"/>
                <a:ext cx="516583" cy="145195"/>
              </a:xfrm>
              <a:prstGeom prst="rect">
                <a:avLst/>
              </a:prstGeom>
              <a:noFill/>
              <a:ln>
                <a:noFill/>
              </a:ln>
            </p:spPr>
          </p:pic>
        </p:grpSp>
        <p:grpSp>
          <p:nvGrpSpPr>
            <p:cNvPr id="1928" name="Google Shape;1928;p214"/>
            <p:cNvGrpSpPr/>
            <p:nvPr/>
          </p:nvGrpSpPr>
          <p:grpSpPr>
            <a:xfrm>
              <a:off x="8610063" y="1652875"/>
              <a:ext cx="454874" cy="454860"/>
              <a:chOff x="7819775" y="1160689"/>
              <a:chExt cx="638420" cy="638400"/>
            </a:xfrm>
          </p:grpSpPr>
          <p:sp>
            <p:nvSpPr>
              <p:cNvPr id="1929" name="Google Shape;1929;p214"/>
              <p:cNvSpPr/>
              <p:nvPr/>
            </p:nvSpPr>
            <p:spPr>
              <a:xfrm>
                <a:off x="7819795" y="1160689"/>
                <a:ext cx="638400" cy="6384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sp>
            <p:nvSpPr>
              <p:cNvPr id="1930" name="Google Shape;1930;p214"/>
              <p:cNvSpPr txBox="1"/>
              <p:nvPr/>
            </p:nvSpPr>
            <p:spPr>
              <a:xfrm>
                <a:off x="7819775" y="1279800"/>
                <a:ext cx="638400" cy="372300"/>
              </a:xfrm>
              <a:prstGeom prst="rect">
                <a:avLst/>
              </a:prstGeom>
              <a:noFill/>
              <a:ln>
                <a:noFill/>
              </a:ln>
            </p:spPr>
            <p:txBody>
              <a:bodyPr anchorCtr="0" anchor="t" bIns="67625" lIns="0" spcFirstLastPara="1" rIns="0" wrap="square" tIns="67625">
                <a:spAutoFit/>
              </a:bodyPr>
              <a:lstStyle/>
              <a:p>
                <a:pPr indent="0" lvl="0" marL="0" rtl="0" algn="ctr">
                  <a:spcBef>
                    <a:spcPts val="0"/>
                  </a:spcBef>
                  <a:spcAft>
                    <a:spcPts val="0"/>
                  </a:spcAft>
                  <a:buNone/>
                </a:pPr>
                <a:r>
                  <a:rPr lang="en" sz="417">
                    <a:solidFill>
                      <a:srgbClr val="000033"/>
                    </a:solidFill>
                    <a:latin typeface="Poppins SemiBold"/>
                    <a:ea typeface="Poppins SemiBold"/>
                    <a:cs typeface="Poppins SemiBold"/>
                    <a:sym typeface="Poppins SemiBold"/>
                  </a:rPr>
                  <a:t>Business</a:t>
                </a:r>
                <a:endParaRPr sz="417">
                  <a:solidFill>
                    <a:srgbClr val="000033"/>
                  </a:solidFill>
                  <a:latin typeface="Poppins SemiBold"/>
                  <a:ea typeface="Poppins SemiBold"/>
                  <a:cs typeface="Poppins SemiBold"/>
                  <a:sym typeface="Poppins SemiBold"/>
                </a:endParaRPr>
              </a:p>
              <a:p>
                <a:pPr indent="0" lvl="0" marL="0" rtl="0" algn="ctr">
                  <a:spcBef>
                    <a:spcPts val="0"/>
                  </a:spcBef>
                  <a:spcAft>
                    <a:spcPts val="0"/>
                  </a:spcAft>
                  <a:buNone/>
                </a:pPr>
                <a:r>
                  <a:rPr lang="en" sz="417">
                    <a:solidFill>
                      <a:srgbClr val="000033"/>
                    </a:solidFill>
                    <a:latin typeface="Poppins SemiBold"/>
                    <a:ea typeface="Poppins SemiBold"/>
                    <a:cs typeface="Poppins SemiBold"/>
                    <a:sym typeface="Poppins SemiBold"/>
                  </a:rPr>
                  <a:t>Applications</a:t>
                </a:r>
                <a:endParaRPr sz="417">
                  <a:solidFill>
                    <a:srgbClr val="000033"/>
                  </a:solidFill>
                  <a:latin typeface="Poppins SemiBold"/>
                  <a:ea typeface="Poppins SemiBold"/>
                  <a:cs typeface="Poppins SemiBold"/>
                  <a:sym typeface="Poppins SemiBold"/>
                </a:endParaRPr>
              </a:p>
            </p:txBody>
          </p:sp>
        </p:grpSp>
        <p:grpSp>
          <p:nvGrpSpPr>
            <p:cNvPr id="1931" name="Google Shape;1931;p214"/>
            <p:cNvGrpSpPr/>
            <p:nvPr/>
          </p:nvGrpSpPr>
          <p:grpSpPr>
            <a:xfrm>
              <a:off x="8610063" y="2063945"/>
              <a:ext cx="454874" cy="454860"/>
              <a:chOff x="7819775" y="1856934"/>
              <a:chExt cx="638420" cy="638400"/>
            </a:xfrm>
          </p:grpSpPr>
          <p:sp>
            <p:nvSpPr>
              <p:cNvPr id="1932" name="Google Shape;1932;p214"/>
              <p:cNvSpPr/>
              <p:nvPr/>
            </p:nvSpPr>
            <p:spPr>
              <a:xfrm>
                <a:off x="7819795" y="1856934"/>
                <a:ext cx="638400" cy="6384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sp>
            <p:nvSpPr>
              <p:cNvPr id="1933" name="Google Shape;1933;p214"/>
              <p:cNvSpPr txBox="1"/>
              <p:nvPr/>
            </p:nvSpPr>
            <p:spPr>
              <a:xfrm>
                <a:off x="7819775" y="1976038"/>
                <a:ext cx="638400" cy="447600"/>
              </a:xfrm>
              <a:prstGeom prst="rect">
                <a:avLst/>
              </a:prstGeom>
              <a:noFill/>
              <a:ln>
                <a:noFill/>
              </a:ln>
            </p:spPr>
            <p:txBody>
              <a:bodyPr anchorCtr="0" anchor="t" bIns="67625" lIns="0" spcFirstLastPara="1" rIns="0" wrap="square" tIns="67625">
                <a:spAutoFit/>
              </a:bodyPr>
              <a:lstStyle/>
              <a:p>
                <a:pPr indent="0" lvl="0" marL="0" rtl="0" algn="ctr">
                  <a:spcBef>
                    <a:spcPts val="0"/>
                  </a:spcBef>
                  <a:spcAft>
                    <a:spcPts val="0"/>
                  </a:spcAft>
                  <a:buNone/>
                </a:pPr>
                <a:r>
                  <a:rPr lang="en" sz="591">
                    <a:solidFill>
                      <a:srgbClr val="000033"/>
                    </a:solidFill>
                    <a:latin typeface="Poppins SemiBold"/>
                    <a:ea typeface="Poppins SemiBold"/>
                    <a:cs typeface="Poppins SemiBold"/>
                    <a:sym typeface="Poppins SemiBold"/>
                  </a:rPr>
                  <a:t>BI </a:t>
                </a:r>
                <a:br>
                  <a:rPr lang="en" sz="591">
                    <a:solidFill>
                      <a:srgbClr val="000033"/>
                    </a:solidFill>
                    <a:latin typeface="Poppins SemiBold"/>
                    <a:ea typeface="Poppins SemiBold"/>
                    <a:cs typeface="Poppins SemiBold"/>
                    <a:sym typeface="Poppins SemiBold"/>
                  </a:rPr>
                </a:br>
                <a:r>
                  <a:rPr lang="en" sz="591">
                    <a:solidFill>
                      <a:srgbClr val="000033"/>
                    </a:solidFill>
                    <a:latin typeface="Poppins SemiBold"/>
                    <a:ea typeface="Poppins SemiBold"/>
                    <a:cs typeface="Poppins SemiBold"/>
                    <a:sym typeface="Poppins SemiBold"/>
                  </a:rPr>
                  <a:t>Tools</a:t>
                </a:r>
                <a:endParaRPr sz="591">
                  <a:solidFill>
                    <a:srgbClr val="000033"/>
                  </a:solidFill>
                  <a:latin typeface="Poppins SemiBold"/>
                  <a:ea typeface="Poppins SemiBold"/>
                  <a:cs typeface="Poppins SemiBold"/>
                  <a:sym typeface="Poppins SemiBold"/>
                </a:endParaRPr>
              </a:p>
            </p:txBody>
          </p:sp>
        </p:grpSp>
        <p:grpSp>
          <p:nvGrpSpPr>
            <p:cNvPr id="1934" name="Google Shape;1934;p214"/>
            <p:cNvGrpSpPr/>
            <p:nvPr/>
          </p:nvGrpSpPr>
          <p:grpSpPr>
            <a:xfrm>
              <a:off x="8610063" y="2485193"/>
              <a:ext cx="454874" cy="454860"/>
              <a:chOff x="7819775" y="2400779"/>
              <a:chExt cx="638420" cy="638400"/>
            </a:xfrm>
          </p:grpSpPr>
          <p:sp>
            <p:nvSpPr>
              <p:cNvPr id="1935" name="Google Shape;1935;p214"/>
              <p:cNvSpPr/>
              <p:nvPr/>
            </p:nvSpPr>
            <p:spPr>
              <a:xfrm>
                <a:off x="7819795" y="2400779"/>
                <a:ext cx="638400" cy="6384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sp>
            <p:nvSpPr>
              <p:cNvPr id="1936" name="Google Shape;1936;p214"/>
              <p:cNvSpPr txBox="1"/>
              <p:nvPr/>
            </p:nvSpPr>
            <p:spPr>
              <a:xfrm>
                <a:off x="7819775" y="2573738"/>
                <a:ext cx="638400" cy="319500"/>
              </a:xfrm>
              <a:prstGeom prst="rect">
                <a:avLst/>
              </a:prstGeom>
              <a:noFill/>
              <a:ln>
                <a:noFill/>
              </a:ln>
            </p:spPr>
            <p:txBody>
              <a:bodyPr anchorCtr="0" anchor="t" bIns="67625" lIns="0" spcFirstLastPara="1" rIns="0" wrap="square" tIns="67625">
                <a:spAutoFit/>
              </a:bodyPr>
              <a:lstStyle/>
              <a:p>
                <a:pPr indent="0" lvl="0" marL="0" rtl="0" algn="ctr">
                  <a:spcBef>
                    <a:spcPts val="0"/>
                  </a:spcBef>
                  <a:spcAft>
                    <a:spcPts val="0"/>
                  </a:spcAft>
                  <a:buNone/>
                </a:pPr>
                <a:r>
                  <a:rPr lang="en" sz="591">
                    <a:solidFill>
                      <a:srgbClr val="000033"/>
                    </a:solidFill>
                    <a:latin typeface="Poppins SemiBold"/>
                    <a:ea typeface="Poppins SemiBold"/>
                    <a:cs typeface="Poppins SemiBold"/>
                    <a:sym typeface="Poppins SemiBold"/>
                  </a:rPr>
                  <a:t>AI/ML</a:t>
                </a:r>
                <a:endParaRPr sz="591">
                  <a:solidFill>
                    <a:srgbClr val="000033"/>
                  </a:solidFill>
                  <a:latin typeface="Poppins SemiBold"/>
                  <a:ea typeface="Poppins SemiBold"/>
                  <a:cs typeface="Poppins SemiBold"/>
                  <a:sym typeface="Poppins SemiBold"/>
                </a:endParaRPr>
              </a:p>
            </p:txBody>
          </p:sp>
        </p:grpSp>
        <p:grpSp>
          <p:nvGrpSpPr>
            <p:cNvPr id="1937" name="Google Shape;1937;p214"/>
            <p:cNvGrpSpPr/>
            <p:nvPr/>
          </p:nvGrpSpPr>
          <p:grpSpPr>
            <a:xfrm>
              <a:off x="8610063" y="2915305"/>
              <a:ext cx="454874" cy="454860"/>
              <a:chOff x="7819775" y="2944623"/>
              <a:chExt cx="638420" cy="638400"/>
            </a:xfrm>
          </p:grpSpPr>
          <p:sp>
            <p:nvSpPr>
              <p:cNvPr id="1938" name="Google Shape;1938;p214"/>
              <p:cNvSpPr/>
              <p:nvPr/>
            </p:nvSpPr>
            <p:spPr>
              <a:xfrm>
                <a:off x="7819795" y="2944623"/>
                <a:ext cx="638400" cy="6384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sp>
            <p:nvSpPr>
              <p:cNvPr id="1939" name="Google Shape;1939;p214"/>
              <p:cNvSpPr txBox="1"/>
              <p:nvPr/>
            </p:nvSpPr>
            <p:spPr>
              <a:xfrm>
                <a:off x="7819775" y="3017563"/>
                <a:ext cx="638400" cy="404100"/>
              </a:xfrm>
              <a:prstGeom prst="rect">
                <a:avLst/>
              </a:prstGeom>
              <a:noFill/>
              <a:ln>
                <a:noFill/>
              </a:ln>
            </p:spPr>
            <p:txBody>
              <a:bodyPr anchorCtr="0" anchor="t" bIns="67625" lIns="0" spcFirstLastPara="1" rIns="0" wrap="square" tIns="67625">
                <a:spAutoFit/>
              </a:bodyPr>
              <a:lstStyle/>
              <a:p>
                <a:pPr indent="0" lvl="0" marL="0" rtl="0" algn="ctr">
                  <a:spcBef>
                    <a:spcPts val="0"/>
                  </a:spcBef>
                  <a:spcAft>
                    <a:spcPts val="0"/>
                  </a:spcAft>
                  <a:buNone/>
                </a:pPr>
                <a:r>
                  <a:rPr lang="en" sz="491">
                    <a:solidFill>
                      <a:srgbClr val="000033"/>
                    </a:solidFill>
                    <a:latin typeface="Poppins SemiBold"/>
                    <a:ea typeface="Poppins SemiBold"/>
                    <a:cs typeface="Poppins SemiBold"/>
                    <a:sym typeface="Poppins SemiBold"/>
                  </a:rPr>
                  <a:t>Data Warehouse</a:t>
                </a:r>
                <a:endParaRPr sz="491">
                  <a:solidFill>
                    <a:srgbClr val="000033"/>
                  </a:solidFill>
                  <a:latin typeface="Poppins SemiBold"/>
                  <a:ea typeface="Poppins SemiBold"/>
                  <a:cs typeface="Poppins SemiBold"/>
                  <a:sym typeface="Poppins SemiBold"/>
                </a:endParaRPr>
              </a:p>
            </p:txBody>
          </p:sp>
        </p:grpSp>
        <p:sp>
          <p:nvSpPr>
            <p:cNvPr id="1940" name="Google Shape;1940;p214"/>
            <p:cNvSpPr/>
            <p:nvPr/>
          </p:nvSpPr>
          <p:spPr>
            <a:xfrm>
              <a:off x="6081403" y="2169041"/>
              <a:ext cx="1048500" cy="1048500"/>
            </a:xfrm>
            <a:prstGeom prst="ellipse">
              <a:avLst/>
            </a:prstGeom>
            <a:gradFill>
              <a:gsLst>
                <a:gs pos="0">
                  <a:srgbClr val="FFFFFF"/>
                </a:gs>
                <a:gs pos="100000">
                  <a:srgbClr val="B3FEF7"/>
                </a:gs>
              </a:gsLst>
              <a:lin ang="16198662" scaled="0"/>
            </a:gradFill>
            <a:ln>
              <a:noFill/>
            </a:ln>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sp>
          <p:nvSpPr>
            <p:cNvPr id="1941" name="Google Shape;1941;p214"/>
            <p:cNvSpPr txBox="1"/>
            <p:nvPr/>
          </p:nvSpPr>
          <p:spPr>
            <a:xfrm>
              <a:off x="6147528" y="2525171"/>
              <a:ext cx="916200" cy="381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813">
                  <a:solidFill>
                    <a:srgbClr val="24434F"/>
                  </a:solidFill>
                  <a:latin typeface="Poppins SemiBold"/>
                  <a:ea typeface="Poppins SemiBold"/>
                  <a:cs typeface="Poppins SemiBold"/>
                  <a:sym typeface="Poppins SemiBold"/>
                </a:rPr>
                <a:t>Real-time </a:t>
              </a:r>
              <a:br>
                <a:rPr lang="en" sz="813">
                  <a:solidFill>
                    <a:srgbClr val="24434F"/>
                  </a:solidFill>
                  <a:latin typeface="Poppins SemiBold"/>
                  <a:ea typeface="Poppins SemiBold"/>
                  <a:cs typeface="Poppins SemiBold"/>
                  <a:sym typeface="Poppins SemiBold"/>
                </a:rPr>
              </a:br>
              <a:r>
                <a:rPr lang="en" sz="813">
                  <a:solidFill>
                    <a:srgbClr val="24434F"/>
                  </a:solidFill>
                  <a:latin typeface="Poppins SemiBold"/>
                  <a:ea typeface="Poppins SemiBold"/>
                  <a:cs typeface="Poppins SemiBold"/>
                  <a:sym typeface="Poppins SemiBold"/>
                </a:rPr>
                <a:t>trusted data</a:t>
              </a:r>
              <a:br>
                <a:rPr lang="en" sz="813">
                  <a:solidFill>
                    <a:srgbClr val="24434F"/>
                  </a:solidFill>
                  <a:latin typeface="Poppins SemiBold"/>
                  <a:ea typeface="Poppins SemiBold"/>
                  <a:cs typeface="Poppins SemiBold"/>
                  <a:sym typeface="Poppins SemiBold"/>
                </a:rPr>
              </a:br>
              <a:r>
                <a:rPr lang="en" sz="813">
                  <a:solidFill>
                    <a:srgbClr val="24434F"/>
                  </a:solidFill>
                  <a:latin typeface="Poppins SemiBold"/>
                  <a:ea typeface="Poppins SemiBold"/>
                  <a:cs typeface="Poppins SemiBold"/>
                  <a:sym typeface="Poppins SemiBold"/>
                </a:rPr>
                <a:t>at scale</a:t>
              </a:r>
              <a:endParaRPr sz="813">
                <a:solidFill>
                  <a:srgbClr val="24434F"/>
                </a:solidFill>
                <a:latin typeface="Poppins SemiBold"/>
                <a:ea typeface="Poppins SemiBold"/>
                <a:cs typeface="Poppins SemiBold"/>
                <a:sym typeface="Poppins SemiBold"/>
              </a:endParaRPr>
            </a:p>
          </p:txBody>
        </p:sp>
        <p:cxnSp>
          <p:nvCxnSpPr>
            <p:cNvPr id="1942" name="Google Shape;1942;p214"/>
            <p:cNvCxnSpPr/>
            <p:nvPr/>
          </p:nvCxnSpPr>
          <p:spPr>
            <a:xfrm>
              <a:off x="4756879" y="1828392"/>
              <a:ext cx="814800" cy="0"/>
            </a:xfrm>
            <a:prstGeom prst="straightConnector1">
              <a:avLst/>
            </a:prstGeom>
            <a:noFill/>
            <a:ln cap="flat" cmpd="sng" w="7050">
              <a:solidFill>
                <a:srgbClr val="24434F"/>
              </a:solidFill>
              <a:prstDash val="solid"/>
              <a:round/>
              <a:headEnd len="med" w="med" type="triangle"/>
              <a:tailEnd len="med" w="med" type="triangle"/>
            </a:ln>
          </p:spPr>
        </p:cxnSp>
        <p:cxnSp>
          <p:nvCxnSpPr>
            <p:cNvPr id="1943" name="Google Shape;1943;p214"/>
            <p:cNvCxnSpPr/>
            <p:nvPr/>
          </p:nvCxnSpPr>
          <p:spPr>
            <a:xfrm>
              <a:off x="4756879" y="2193326"/>
              <a:ext cx="814800" cy="0"/>
            </a:xfrm>
            <a:prstGeom prst="straightConnector1">
              <a:avLst/>
            </a:prstGeom>
            <a:noFill/>
            <a:ln cap="flat" cmpd="sng" w="7050">
              <a:solidFill>
                <a:srgbClr val="24434F"/>
              </a:solidFill>
              <a:prstDash val="solid"/>
              <a:round/>
              <a:headEnd len="med" w="med" type="triangle"/>
              <a:tailEnd len="med" w="med" type="triangle"/>
            </a:ln>
          </p:spPr>
        </p:cxnSp>
        <p:cxnSp>
          <p:nvCxnSpPr>
            <p:cNvPr id="1944" name="Google Shape;1944;p214"/>
            <p:cNvCxnSpPr/>
            <p:nvPr/>
          </p:nvCxnSpPr>
          <p:spPr>
            <a:xfrm>
              <a:off x="4756879" y="2538794"/>
              <a:ext cx="814800" cy="0"/>
            </a:xfrm>
            <a:prstGeom prst="straightConnector1">
              <a:avLst/>
            </a:prstGeom>
            <a:noFill/>
            <a:ln cap="flat" cmpd="sng" w="7050">
              <a:solidFill>
                <a:srgbClr val="24434F"/>
              </a:solidFill>
              <a:prstDash val="solid"/>
              <a:round/>
              <a:headEnd len="med" w="med" type="triangle"/>
              <a:tailEnd len="med" w="med" type="triangle"/>
            </a:ln>
          </p:spPr>
        </p:cxnSp>
        <p:cxnSp>
          <p:nvCxnSpPr>
            <p:cNvPr id="1945" name="Google Shape;1945;p214"/>
            <p:cNvCxnSpPr/>
            <p:nvPr/>
          </p:nvCxnSpPr>
          <p:spPr>
            <a:xfrm>
              <a:off x="4756879" y="2874414"/>
              <a:ext cx="814800" cy="0"/>
            </a:xfrm>
            <a:prstGeom prst="straightConnector1">
              <a:avLst/>
            </a:prstGeom>
            <a:noFill/>
            <a:ln cap="flat" cmpd="sng" w="7050">
              <a:solidFill>
                <a:srgbClr val="24434F"/>
              </a:solidFill>
              <a:prstDash val="solid"/>
              <a:round/>
              <a:headEnd len="med" w="med" type="triangle"/>
              <a:tailEnd len="med" w="med" type="triangle"/>
            </a:ln>
          </p:spPr>
        </p:cxnSp>
        <p:cxnSp>
          <p:nvCxnSpPr>
            <p:cNvPr id="1946" name="Google Shape;1946;p214"/>
            <p:cNvCxnSpPr/>
            <p:nvPr/>
          </p:nvCxnSpPr>
          <p:spPr>
            <a:xfrm>
              <a:off x="4756879" y="3214966"/>
              <a:ext cx="814800" cy="0"/>
            </a:xfrm>
            <a:prstGeom prst="straightConnector1">
              <a:avLst/>
            </a:prstGeom>
            <a:noFill/>
            <a:ln cap="flat" cmpd="sng" w="7050">
              <a:solidFill>
                <a:srgbClr val="24434F"/>
              </a:solidFill>
              <a:prstDash val="solid"/>
              <a:round/>
              <a:headEnd len="med" w="med" type="triangle"/>
              <a:tailEnd len="med" w="med" type="triangle"/>
            </a:ln>
          </p:spPr>
        </p:cxnSp>
        <p:cxnSp>
          <p:nvCxnSpPr>
            <p:cNvPr id="1947" name="Google Shape;1947;p214"/>
            <p:cNvCxnSpPr/>
            <p:nvPr/>
          </p:nvCxnSpPr>
          <p:spPr>
            <a:xfrm>
              <a:off x="4756879" y="3555510"/>
              <a:ext cx="814800" cy="0"/>
            </a:xfrm>
            <a:prstGeom prst="straightConnector1">
              <a:avLst/>
            </a:prstGeom>
            <a:noFill/>
            <a:ln cap="flat" cmpd="sng" w="7050">
              <a:solidFill>
                <a:srgbClr val="24434F"/>
              </a:solidFill>
              <a:prstDash val="solid"/>
              <a:round/>
              <a:headEnd len="med" w="med" type="triangle"/>
              <a:tailEnd len="med" w="med" type="triangle"/>
            </a:ln>
          </p:spPr>
        </p:cxnSp>
        <p:cxnSp>
          <p:nvCxnSpPr>
            <p:cNvPr id="1948" name="Google Shape;1948;p214"/>
            <p:cNvCxnSpPr/>
            <p:nvPr/>
          </p:nvCxnSpPr>
          <p:spPr>
            <a:xfrm>
              <a:off x="7727159" y="2278456"/>
              <a:ext cx="814800" cy="0"/>
            </a:xfrm>
            <a:prstGeom prst="straightConnector1">
              <a:avLst/>
            </a:prstGeom>
            <a:noFill/>
            <a:ln cap="flat" cmpd="sng" w="7050">
              <a:solidFill>
                <a:srgbClr val="24434F"/>
              </a:solidFill>
              <a:prstDash val="solid"/>
              <a:round/>
              <a:headEnd len="med" w="med" type="triangle"/>
              <a:tailEnd len="med" w="med" type="triangle"/>
            </a:ln>
          </p:spPr>
        </p:cxnSp>
        <p:cxnSp>
          <p:nvCxnSpPr>
            <p:cNvPr id="1949" name="Google Shape;1949;p214"/>
            <p:cNvCxnSpPr/>
            <p:nvPr/>
          </p:nvCxnSpPr>
          <p:spPr>
            <a:xfrm>
              <a:off x="7727159" y="2704138"/>
              <a:ext cx="814800" cy="0"/>
            </a:xfrm>
            <a:prstGeom prst="straightConnector1">
              <a:avLst/>
            </a:prstGeom>
            <a:noFill/>
            <a:ln cap="flat" cmpd="sng" w="7050">
              <a:solidFill>
                <a:srgbClr val="24434F"/>
              </a:solidFill>
              <a:prstDash val="solid"/>
              <a:round/>
              <a:headEnd len="med" w="med" type="triangle"/>
              <a:tailEnd len="med" w="med" type="triangle"/>
            </a:ln>
          </p:spPr>
        </p:cxnSp>
        <p:cxnSp>
          <p:nvCxnSpPr>
            <p:cNvPr id="1950" name="Google Shape;1950;p214"/>
            <p:cNvCxnSpPr/>
            <p:nvPr/>
          </p:nvCxnSpPr>
          <p:spPr>
            <a:xfrm>
              <a:off x="7727159" y="3129820"/>
              <a:ext cx="814800" cy="0"/>
            </a:xfrm>
            <a:prstGeom prst="straightConnector1">
              <a:avLst/>
            </a:prstGeom>
            <a:noFill/>
            <a:ln cap="flat" cmpd="sng" w="7050">
              <a:solidFill>
                <a:srgbClr val="24434F"/>
              </a:solidFill>
              <a:prstDash val="solid"/>
              <a:round/>
              <a:headEnd len="med" w="med" type="triangle"/>
              <a:tailEnd len="med" w="med" type="triangle"/>
            </a:ln>
          </p:spPr>
        </p:cxnSp>
        <p:cxnSp>
          <p:nvCxnSpPr>
            <p:cNvPr id="1951" name="Google Shape;1951;p214"/>
            <p:cNvCxnSpPr/>
            <p:nvPr/>
          </p:nvCxnSpPr>
          <p:spPr>
            <a:xfrm>
              <a:off x="7727159" y="1855091"/>
              <a:ext cx="814800" cy="0"/>
            </a:xfrm>
            <a:prstGeom prst="straightConnector1">
              <a:avLst/>
            </a:prstGeom>
            <a:noFill/>
            <a:ln cap="flat" cmpd="sng" w="7050">
              <a:solidFill>
                <a:srgbClr val="24434F"/>
              </a:solidFill>
              <a:prstDash val="solid"/>
              <a:round/>
              <a:headEnd len="med" w="med" type="triangle"/>
              <a:tailEnd len="med" w="med" type="triangle"/>
            </a:ln>
          </p:spPr>
        </p:cxnSp>
        <p:grpSp>
          <p:nvGrpSpPr>
            <p:cNvPr id="1952" name="Google Shape;1952;p214"/>
            <p:cNvGrpSpPr/>
            <p:nvPr/>
          </p:nvGrpSpPr>
          <p:grpSpPr>
            <a:xfrm>
              <a:off x="7209654" y="2518339"/>
              <a:ext cx="974755" cy="381377"/>
              <a:chOff x="4970475" y="2339250"/>
              <a:chExt cx="1289700" cy="504600"/>
            </a:xfrm>
          </p:grpSpPr>
          <p:sp>
            <p:nvSpPr>
              <p:cNvPr id="1953" name="Google Shape;1953;p214"/>
              <p:cNvSpPr/>
              <p:nvPr/>
            </p:nvSpPr>
            <p:spPr>
              <a:xfrm>
                <a:off x="4970475" y="2339250"/>
                <a:ext cx="1289700" cy="504600"/>
              </a:xfrm>
              <a:prstGeom prst="roundRect">
                <a:avLst>
                  <a:gd fmla="val 50000" name="adj"/>
                </a:avLst>
              </a:prstGeom>
              <a:solidFill>
                <a:srgbClr val="FFFFFF"/>
              </a:solidFill>
              <a:ln>
                <a:noFill/>
              </a:ln>
              <a:effectLst>
                <a:outerShdw blurRad="285387" rotWithShape="0" algn="bl" dir="5400000" dist="14093">
                  <a:srgbClr val="62F8EA">
                    <a:alpha val="22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517">
                  <a:solidFill>
                    <a:srgbClr val="000033"/>
                  </a:solidFill>
                  <a:latin typeface="Poppins Medium"/>
                  <a:ea typeface="Poppins Medium"/>
                  <a:cs typeface="Poppins Medium"/>
                  <a:sym typeface="Poppins Medium"/>
                </a:endParaRPr>
              </a:p>
            </p:txBody>
          </p:sp>
          <p:sp>
            <p:nvSpPr>
              <p:cNvPr id="1954" name="Google Shape;1954;p214"/>
              <p:cNvSpPr/>
              <p:nvPr/>
            </p:nvSpPr>
            <p:spPr>
              <a:xfrm>
                <a:off x="5009888" y="2371200"/>
                <a:ext cx="440700" cy="440700"/>
              </a:xfrm>
              <a:prstGeom prst="ellipse">
                <a:avLst/>
              </a:prstGeom>
              <a:gradFill>
                <a:gsLst>
                  <a:gs pos="0">
                    <a:srgbClr val="E1FFFC">
                      <a:alpha val="60000"/>
                    </a:srgbClr>
                  </a:gs>
                  <a:gs pos="100000">
                    <a:srgbClr val="B3FEF7"/>
                  </a:gs>
                </a:gsLst>
                <a:lin ang="16198662" scaled="0"/>
              </a:gra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pic>
            <p:nvPicPr>
              <p:cNvPr id="1955" name="Google Shape;1955;p214"/>
              <p:cNvPicPr preferRelativeResize="0"/>
              <p:nvPr/>
            </p:nvPicPr>
            <p:blipFill>
              <a:blip r:embed="rId8">
                <a:alphaModFix/>
              </a:blip>
              <a:stretch>
                <a:fillRect/>
              </a:stretch>
            </p:blipFill>
            <p:spPr>
              <a:xfrm>
                <a:off x="5048664" y="2409964"/>
                <a:ext cx="363175" cy="363175"/>
              </a:xfrm>
              <a:prstGeom prst="rect">
                <a:avLst/>
              </a:prstGeom>
              <a:noFill/>
              <a:ln>
                <a:noFill/>
              </a:ln>
            </p:spPr>
          </p:pic>
          <p:sp>
            <p:nvSpPr>
              <p:cNvPr id="1956" name="Google Shape;1956;p214"/>
              <p:cNvSpPr txBox="1"/>
              <p:nvPr/>
            </p:nvSpPr>
            <p:spPr>
              <a:xfrm>
                <a:off x="5520054" y="2393252"/>
                <a:ext cx="717600" cy="421800"/>
              </a:xfrm>
              <a:prstGeom prst="rect">
                <a:avLst/>
              </a:prstGeom>
              <a:noFill/>
              <a:ln>
                <a:noFill/>
              </a:ln>
            </p:spPr>
            <p:txBody>
              <a:bodyPr anchorCtr="0" anchor="t" bIns="67625" lIns="0" spcFirstLastPara="1" rIns="0" wrap="square" tIns="67625">
                <a:spAutoFit/>
              </a:bodyPr>
              <a:lstStyle/>
              <a:p>
                <a:pPr indent="0" lvl="0" marL="0" rtl="0" algn="l">
                  <a:spcBef>
                    <a:spcPts val="0"/>
                  </a:spcBef>
                  <a:spcAft>
                    <a:spcPts val="0"/>
                  </a:spcAft>
                  <a:buNone/>
                </a:pPr>
                <a:r>
                  <a:rPr lang="en" sz="591">
                    <a:solidFill>
                      <a:srgbClr val="000033"/>
                    </a:solidFill>
                    <a:latin typeface="Poppins SemiBold"/>
                    <a:ea typeface="Poppins SemiBold"/>
                    <a:cs typeface="Poppins SemiBold"/>
                    <a:sym typeface="Poppins SemiBold"/>
                  </a:rPr>
                  <a:t>Real-time activation</a:t>
                </a:r>
                <a:endParaRPr sz="591">
                  <a:solidFill>
                    <a:srgbClr val="000033"/>
                  </a:solidFill>
                  <a:latin typeface="Poppins SemiBold"/>
                  <a:ea typeface="Poppins SemiBold"/>
                  <a:cs typeface="Poppins SemiBold"/>
                  <a:sym typeface="Poppins SemiBold"/>
                </a:endParaRPr>
              </a:p>
            </p:txBody>
          </p:sp>
        </p:grpSp>
        <p:cxnSp>
          <p:nvCxnSpPr>
            <p:cNvPr id="1957" name="Google Shape;1957;p214"/>
            <p:cNvCxnSpPr/>
            <p:nvPr/>
          </p:nvCxnSpPr>
          <p:spPr>
            <a:xfrm>
              <a:off x="7735237" y="3555510"/>
              <a:ext cx="814800" cy="0"/>
            </a:xfrm>
            <a:prstGeom prst="straightConnector1">
              <a:avLst/>
            </a:prstGeom>
            <a:noFill/>
            <a:ln cap="flat" cmpd="sng" w="7050">
              <a:solidFill>
                <a:srgbClr val="24434F"/>
              </a:solidFill>
              <a:prstDash val="solid"/>
              <a:round/>
              <a:headEnd len="med" w="med" type="triangle"/>
              <a:tailEnd len="med" w="med" type="triangle"/>
            </a:ln>
          </p:spPr>
        </p:cxnSp>
        <p:sp>
          <p:nvSpPr>
            <p:cNvPr id="1958" name="Google Shape;1958;p214"/>
            <p:cNvSpPr txBox="1"/>
            <p:nvPr/>
          </p:nvSpPr>
          <p:spPr>
            <a:xfrm>
              <a:off x="5671104" y="2607857"/>
              <a:ext cx="399600" cy="17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665">
                  <a:solidFill>
                    <a:srgbClr val="24434F"/>
                  </a:solidFill>
                  <a:latin typeface="Poppins SemiBold"/>
                  <a:ea typeface="Poppins SemiBold"/>
                  <a:cs typeface="Poppins SemiBold"/>
                  <a:sym typeface="Poppins SemiBold"/>
                </a:rPr>
                <a:t>AI Powered</a:t>
              </a:r>
              <a:endParaRPr sz="665">
                <a:solidFill>
                  <a:srgbClr val="24434F"/>
                </a:solidFill>
                <a:latin typeface="Poppins SemiBold"/>
                <a:ea typeface="Poppins SemiBold"/>
                <a:cs typeface="Poppins SemiBold"/>
                <a:sym typeface="Poppins SemiBold"/>
              </a:endParaRPr>
            </a:p>
          </p:txBody>
        </p:sp>
        <p:sp>
          <p:nvSpPr>
            <p:cNvPr id="1959" name="Google Shape;1959;p214"/>
            <p:cNvSpPr txBox="1"/>
            <p:nvPr/>
          </p:nvSpPr>
          <p:spPr>
            <a:xfrm>
              <a:off x="6113869" y="3308881"/>
              <a:ext cx="983400" cy="209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665">
                  <a:solidFill>
                    <a:srgbClr val="24434F"/>
                  </a:solidFill>
                  <a:latin typeface="Poppins SemiBold"/>
                  <a:ea typeface="Poppins SemiBold"/>
                  <a:cs typeface="Poppins SemiBold"/>
                  <a:sym typeface="Poppins SemiBold"/>
                </a:rPr>
                <a:t>Low-code, No-code Connectivity</a:t>
              </a:r>
              <a:endParaRPr sz="665">
                <a:solidFill>
                  <a:srgbClr val="24434F"/>
                </a:solidFill>
                <a:latin typeface="Poppins SemiBold"/>
                <a:ea typeface="Poppins SemiBold"/>
                <a:cs typeface="Poppins SemiBold"/>
                <a:sym typeface="Poppins SemiBold"/>
              </a:endParaRPr>
            </a:p>
            <a:p>
              <a:pPr indent="0" lvl="0" marL="0" rtl="0" algn="ctr">
                <a:spcBef>
                  <a:spcPts val="0"/>
                </a:spcBef>
                <a:spcAft>
                  <a:spcPts val="0"/>
                </a:spcAft>
                <a:buNone/>
              </a:pPr>
              <a:r>
                <a:t/>
              </a:r>
              <a:endParaRPr sz="665">
                <a:solidFill>
                  <a:srgbClr val="24434F"/>
                </a:solidFill>
                <a:latin typeface="Poppins SemiBold"/>
                <a:ea typeface="Poppins SemiBold"/>
                <a:cs typeface="Poppins SemiBold"/>
                <a:sym typeface="Poppins SemiBold"/>
              </a:endParaRPr>
            </a:p>
            <a:p>
              <a:pPr indent="0" lvl="0" marL="0" rtl="0" algn="ctr">
                <a:spcBef>
                  <a:spcPts val="0"/>
                </a:spcBef>
                <a:spcAft>
                  <a:spcPts val="0"/>
                </a:spcAft>
                <a:buNone/>
              </a:pPr>
              <a:r>
                <a:t/>
              </a:r>
              <a:endParaRPr sz="665">
                <a:solidFill>
                  <a:srgbClr val="24434F"/>
                </a:solidFill>
                <a:latin typeface="Poppins SemiBold"/>
                <a:ea typeface="Poppins SemiBold"/>
                <a:cs typeface="Poppins SemiBold"/>
                <a:sym typeface="Poppins SemiBold"/>
              </a:endParaRPr>
            </a:p>
          </p:txBody>
        </p:sp>
        <p:sp>
          <p:nvSpPr>
            <p:cNvPr id="1960" name="Google Shape;1960;p214"/>
            <p:cNvSpPr txBox="1"/>
            <p:nvPr/>
          </p:nvSpPr>
          <p:spPr>
            <a:xfrm>
              <a:off x="6173640" y="1889565"/>
              <a:ext cx="864000" cy="21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665">
                  <a:solidFill>
                    <a:srgbClr val="24434F"/>
                  </a:solidFill>
                  <a:latin typeface="Poppins SemiBold"/>
                  <a:ea typeface="Poppins SemiBold"/>
                  <a:cs typeface="Poppins SemiBold"/>
                  <a:sym typeface="Poppins SemiBold"/>
                </a:rPr>
                <a:t>Cleanse, </a:t>
              </a:r>
              <a:endParaRPr sz="665">
                <a:solidFill>
                  <a:srgbClr val="24434F"/>
                </a:solidFill>
                <a:latin typeface="Poppins SemiBold"/>
                <a:ea typeface="Poppins SemiBold"/>
                <a:cs typeface="Poppins SemiBold"/>
                <a:sym typeface="Poppins SemiBold"/>
              </a:endParaRPr>
            </a:p>
            <a:p>
              <a:pPr indent="0" lvl="0" marL="0" rtl="0" algn="ctr">
                <a:spcBef>
                  <a:spcPts val="0"/>
                </a:spcBef>
                <a:spcAft>
                  <a:spcPts val="0"/>
                </a:spcAft>
                <a:buNone/>
              </a:pPr>
              <a:r>
                <a:rPr lang="en" sz="665">
                  <a:solidFill>
                    <a:srgbClr val="24434F"/>
                  </a:solidFill>
                  <a:latin typeface="Poppins SemiBold"/>
                  <a:ea typeface="Poppins SemiBold"/>
                  <a:cs typeface="Poppins SemiBold"/>
                  <a:sym typeface="Poppins SemiBold"/>
                </a:rPr>
                <a:t>Enrich, Unify </a:t>
              </a:r>
              <a:endParaRPr sz="665">
                <a:solidFill>
                  <a:srgbClr val="24434F"/>
                </a:solidFill>
                <a:latin typeface="Poppins SemiBold"/>
                <a:ea typeface="Poppins SemiBold"/>
                <a:cs typeface="Poppins SemiBold"/>
                <a:sym typeface="Poppins SemiBold"/>
              </a:endParaRPr>
            </a:p>
          </p:txBody>
        </p:sp>
        <p:sp>
          <p:nvSpPr>
            <p:cNvPr id="1961" name="Google Shape;1961;p214"/>
            <p:cNvSpPr/>
            <p:nvPr/>
          </p:nvSpPr>
          <p:spPr>
            <a:xfrm>
              <a:off x="6646261" y="1404403"/>
              <a:ext cx="863700" cy="267000"/>
            </a:xfrm>
            <a:prstGeom prst="roundRect">
              <a:avLst>
                <a:gd fmla="val 50000" name="adj"/>
              </a:avLst>
            </a:prstGeom>
            <a:solidFill>
              <a:srgbClr val="FFFFFF"/>
            </a:solidFill>
            <a:ln>
              <a:noFill/>
            </a:ln>
            <a:effectLst>
              <a:outerShdw blurRad="285387" rotWithShape="0" algn="bl" dir="5400000" dist="14093">
                <a:srgbClr val="62F8EA">
                  <a:alpha val="22000"/>
                </a:srgbClr>
              </a:outerShdw>
            </a:effectLst>
          </p:spPr>
          <p:txBody>
            <a:bodyPr anchorCtr="0" anchor="ctr" bIns="67625" lIns="67625" spcFirstLastPara="1" rIns="67625" wrap="square" tIns="67625">
              <a:noAutofit/>
            </a:bodyPr>
            <a:lstStyle/>
            <a:p>
              <a:pPr indent="0" lvl="0" marL="0" rtl="0" algn="ctr">
                <a:spcBef>
                  <a:spcPts val="0"/>
                </a:spcBef>
                <a:spcAft>
                  <a:spcPts val="0"/>
                </a:spcAft>
                <a:buClr>
                  <a:srgbClr val="000000"/>
                </a:buClr>
                <a:buSzPts val="666"/>
                <a:buFont typeface="Arial"/>
                <a:buNone/>
              </a:pPr>
              <a:r>
                <a:t/>
              </a:r>
              <a:endParaRPr sz="1701">
                <a:solidFill>
                  <a:srgbClr val="24434F"/>
                </a:solidFill>
                <a:latin typeface="Poppins SemiBold"/>
                <a:ea typeface="Poppins SemiBold"/>
                <a:cs typeface="Poppins SemiBold"/>
                <a:sym typeface="Poppins SemiBold"/>
              </a:endParaRPr>
            </a:p>
          </p:txBody>
        </p:sp>
        <p:sp>
          <p:nvSpPr>
            <p:cNvPr id="1962" name="Google Shape;1962;p214"/>
            <p:cNvSpPr/>
            <p:nvPr/>
          </p:nvSpPr>
          <p:spPr>
            <a:xfrm>
              <a:off x="5714754" y="1404818"/>
              <a:ext cx="863700" cy="270000"/>
            </a:xfrm>
            <a:prstGeom prst="roundRect">
              <a:avLst>
                <a:gd fmla="val 50000" name="adj"/>
              </a:avLst>
            </a:prstGeom>
            <a:solidFill>
              <a:srgbClr val="FFFFFF"/>
            </a:solidFill>
            <a:ln>
              <a:noFill/>
            </a:ln>
            <a:effectLst>
              <a:outerShdw blurRad="285387" rotWithShape="0" algn="bl" dir="5400000" dist="14093">
                <a:srgbClr val="62F8EA">
                  <a:alpha val="22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591">
                <a:solidFill>
                  <a:srgbClr val="24434F"/>
                </a:solidFill>
                <a:latin typeface="Poppins SemiBold"/>
                <a:ea typeface="Poppins SemiBold"/>
                <a:cs typeface="Poppins SemiBold"/>
                <a:sym typeface="Poppins SemiBold"/>
              </a:endParaRPr>
            </a:p>
          </p:txBody>
        </p:sp>
        <p:pic>
          <p:nvPicPr>
            <p:cNvPr id="1963" name="Google Shape;1963;p214"/>
            <p:cNvPicPr preferRelativeResize="0"/>
            <p:nvPr/>
          </p:nvPicPr>
          <p:blipFill>
            <a:blip r:embed="rId9">
              <a:alphaModFix/>
            </a:blip>
            <a:stretch>
              <a:fillRect/>
            </a:stretch>
          </p:blipFill>
          <p:spPr>
            <a:xfrm>
              <a:off x="6742819" y="1483960"/>
              <a:ext cx="670472" cy="107829"/>
            </a:xfrm>
            <a:prstGeom prst="rect">
              <a:avLst/>
            </a:prstGeom>
            <a:noFill/>
            <a:ln>
              <a:noFill/>
            </a:ln>
          </p:spPr>
        </p:pic>
        <p:pic>
          <p:nvPicPr>
            <p:cNvPr id="1964" name="Google Shape;1964;p214"/>
            <p:cNvPicPr preferRelativeResize="0"/>
            <p:nvPr/>
          </p:nvPicPr>
          <p:blipFill>
            <a:blip r:embed="rId10">
              <a:alphaModFix/>
            </a:blip>
            <a:stretch>
              <a:fillRect/>
            </a:stretch>
          </p:blipFill>
          <p:spPr>
            <a:xfrm>
              <a:off x="5916218" y="1480328"/>
              <a:ext cx="454999" cy="140421"/>
            </a:xfrm>
            <a:prstGeom prst="rect">
              <a:avLst/>
            </a:prstGeom>
            <a:noFill/>
            <a:ln>
              <a:noFill/>
            </a:ln>
          </p:spPr>
        </p:pic>
        <p:sp>
          <p:nvSpPr>
            <p:cNvPr id="1965" name="Google Shape;1965;p214"/>
            <p:cNvSpPr/>
            <p:nvPr/>
          </p:nvSpPr>
          <p:spPr>
            <a:xfrm>
              <a:off x="6039962" y="3685884"/>
              <a:ext cx="1131300" cy="267000"/>
            </a:xfrm>
            <a:prstGeom prst="roundRect">
              <a:avLst>
                <a:gd fmla="val 50000" name="adj"/>
              </a:avLst>
            </a:prstGeom>
            <a:solidFill>
              <a:srgbClr val="FFFFFF"/>
            </a:solidFill>
            <a:ln>
              <a:noFill/>
            </a:ln>
            <a:effectLst>
              <a:outerShdw blurRad="285387" rotWithShape="0" algn="bl" dir="5400000" dist="14093">
                <a:srgbClr val="62F8EA">
                  <a:alpha val="22000"/>
                </a:srgbClr>
              </a:outerShdw>
            </a:effectLst>
          </p:spPr>
          <p:txBody>
            <a:bodyPr anchorCtr="0" anchor="ctr" bIns="67625" lIns="67625" spcFirstLastPara="1" rIns="67625" wrap="square" tIns="67625">
              <a:noAutofit/>
            </a:bodyPr>
            <a:lstStyle/>
            <a:p>
              <a:pPr indent="0" lvl="0" marL="0" rtl="0" algn="ctr">
                <a:spcBef>
                  <a:spcPts val="0"/>
                </a:spcBef>
                <a:spcAft>
                  <a:spcPts val="0"/>
                </a:spcAft>
                <a:buClr>
                  <a:srgbClr val="000000"/>
                </a:buClr>
                <a:buSzPts val="814"/>
                <a:buFont typeface="Arial"/>
                <a:buNone/>
              </a:pPr>
              <a:r>
                <a:rPr lang="en" sz="961">
                  <a:solidFill>
                    <a:srgbClr val="24434F"/>
                  </a:solidFill>
                  <a:latin typeface="Poppins SemiBold"/>
                  <a:ea typeface="Poppins SemiBold"/>
                  <a:cs typeface="Poppins SemiBold"/>
                  <a:sym typeface="Poppins SemiBold"/>
                </a:rPr>
                <a:t>&gt;1,000</a:t>
              </a:r>
              <a:endParaRPr sz="961">
                <a:solidFill>
                  <a:srgbClr val="24434F"/>
                </a:solidFill>
                <a:latin typeface="Poppins SemiBold"/>
                <a:ea typeface="Poppins SemiBold"/>
                <a:cs typeface="Poppins SemiBold"/>
                <a:sym typeface="Poppins SemiBold"/>
              </a:endParaRPr>
            </a:p>
            <a:p>
              <a:pPr indent="0" lvl="0" marL="0" rtl="0" algn="ctr">
                <a:spcBef>
                  <a:spcPts val="0"/>
                </a:spcBef>
                <a:spcAft>
                  <a:spcPts val="0"/>
                </a:spcAft>
                <a:buClr>
                  <a:srgbClr val="000000"/>
                </a:buClr>
                <a:buSzPts val="666"/>
                <a:buFont typeface="Arial"/>
                <a:buNone/>
              </a:pPr>
              <a:r>
                <a:rPr lang="en" sz="591">
                  <a:solidFill>
                    <a:srgbClr val="24434F"/>
                  </a:solidFill>
                  <a:latin typeface="Poppins SemiBold"/>
                  <a:ea typeface="Poppins SemiBold"/>
                  <a:cs typeface="Poppins SemiBold"/>
                  <a:sym typeface="Poppins SemiBold"/>
                </a:rPr>
                <a:t>Prebuilt connectors</a:t>
              </a:r>
              <a:endParaRPr sz="1701">
                <a:solidFill>
                  <a:srgbClr val="24434F"/>
                </a:solidFill>
                <a:latin typeface="Poppins SemiBold"/>
                <a:ea typeface="Poppins SemiBold"/>
                <a:cs typeface="Poppins SemiBold"/>
                <a:sym typeface="Poppins SemiBold"/>
              </a:endParaRPr>
            </a:p>
          </p:txBody>
        </p:sp>
        <p:sp>
          <p:nvSpPr>
            <p:cNvPr id="1966" name="Google Shape;1966;p214"/>
            <p:cNvSpPr/>
            <p:nvPr/>
          </p:nvSpPr>
          <p:spPr>
            <a:xfrm>
              <a:off x="8610196" y="3341057"/>
              <a:ext cx="454800" cy="454800"/>
            </a:xfrm>
            <a:prstGeom prst="ellipse">
              <a:avLst/>
            </a:prstGeom>
            <a:solidFill>
              <a:srgbClr val="FFFFFF"/>
            </a:solidFill>
            <a:ln>
              <a:noFill/>
            </a:ln>
            <a:effectLst>
              <a:outerShdw blurRad="211398" rotWithShape="0" algn="bl" dir="5400000" dist="14093">
                <a:srgbClr val="62F8EA">
                  <a:alpha val="30000"/>
                </a:srgbClr>
              </a:outerShdw>
            </a:effectLst>
          </p:spPr>
          <p:txBody>
            <a:bodyPr anchorCtr="0" anchor="ctr" bIns="67625" lIns="67625" spcFirstLastPara="1" rIns="67625" wrap="square" tIns="67625">
              <a:noAutofit/>
            </a:bodyPr>
            <a:lstStyle/>
            <a:p>
              <a:pPr indent="0" lvl="0" marL="0" rtl="0" algn="ctr">
                <a:spcBef>
                  <a:spcPts val="0"/>
                </a:spcBef>
                <a:spcAft>
                  <a:spcPts val="0"/>
                </a:spcAft>
                <a:buNone/>
              </a:pPr>
              <a:r>
                <a:t/>
              </a:r>
              <a:endParaRPr sz="1035"/>
            </a:p>
          </p:txBody>
        </p:sp>
        <p:sp>
          <p:nvSpPr>
            <p:cNvPr id="1967" name="Google Shape;1967;p214"/>
            <p:cNvSpPr txBox="1"/>
            <p:nvPr/>
          </p:nvSpPr>
          <p:spPr>
            <a:xfrm>
              <a:off x="8610182" y="3408974"/>
              <a:ext cx="454800" cy="318900"/>
            </a:xfrm>
            <a:prstGeom prst="rect">
              <a:avLst/>
            </a:prstGeom>
            <a:noFill/>
            <a:ln>
              <a:noFill/>
            </a:ln>
          </p:spPr>
          <p:txBody>
            <a:bodyPr anchorCtr="0" anchor="t" bIns="67625" lIns="0" spcFirstLastPara="1" rIns="0" wrap="square" tIns="67625">
              <a:spAutoFit/>
            </a:bodyPr>
            <a:lstStyle/>
            <a:p>
              <a:pPr indent="0" lvl="0" marL="0" rtl="0" algn="ctr">
                <a:spcBef>
                  <a:spcPts val="0"/>
                </a:spcBef>
                <a:spcAft>
                  <a:spcPts val="0"/>
                </a:spcAft>
                <a:buNone/>
              </a:pPr>
              <a:r>
                <a:rPr lang="en" sz="591">
                  <a:solidFill>
                    <a:srgbClr val="000033"/>
                  </a:solidFill>
                  <a:latin typeface="Poppins SemiBold"/>
                  <a:ea typeface="Poppins SemiBold"/>
                  <a:cs typeface="Poppins SemiBold"/>
                  <a:sym typeface="Poppins SemiBold"/>
                </a:rPr>
                <a:t>Data </a:t>
              </a:r>
              <a:endParaRPr sz="591">
                <a:solidFill>
                  <a:srgbClr val="000033"/>
                </a:solidFill>
                <a:latin typeface="Poppins SemiBold"/>
                <a:ea typeface="Poppins SemiBold"/>
                <a:cs typeface="Poppins SemiBold"/>
                <a:sym typeface="Poppins SemiBold"/>
              </a:endParaRPr>
            </a:p>
            <a:p>
              <a:pPr indent="0" lvl="0" marL="0" rtl="0" algn="ctr">
                <a:spcBef>
                  <a:spcPts val="0"/>
                </a:spcBef>
                <a:spcAft>
                  <a:spcPts val="0"/>
                </a:spcAft>
                <a:buNone/>
              </a:pPr>
              <a:r>
                <a:rPr lang="en" sz="591">
                  <a:solidFill>
                    <a:srgbClr val="000033"/>
                  </a:solidFill>
                  <a:latin typeface="Poppins SemiBold"/>
                  <a:ea typeface="Poppins SemiBold"/>
                  <a:cs typeface="Poppins SemiBold"/>
                  <a:sym typeface="Poppins SemiBold"/>
                </a:rPr>
                <a:t>Lake </a:t>
              </a:r>
              <a:endParaRPr sz="591">
                <a:solidFill>
                  <a:srgbClr val="000033"/>
                </a:solidFill>
                <a:latin typeface="Poppins SemiBold"/>
                <a:ea typeface="Poppins SemiBold"/>
                <a:cs typeface="Poppins SemiBold"/>
                <a:sym typeface="Poppins SemiBold"/>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215"/>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sz="4000"/>
              <a:t>Agentic AI</a:t>
            </a:r>
            <a:endParaRPr sz="4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16"/>
          <p:cNvSpPr txBox="1"/>
          <p:nvPr>
            <p:ph idx="4294967295" type="title"/>
          </p:nvPr>
        </p:nvSpPr>
        <p:spPr>
          <a:xfrm>
            <a:off x="311700" y="301202"/>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latin typeface="Poppins"/>
                <a:ea typeface="Poppins"/>
                <a:cs typeface="Poppins"/>
                <a:sym typeface="Poppins"/>
              </a:rPr>
              <a:t>Workato: </a:t>
            </a:r>
            <a:r>
              <a:rPr lang="en" sz="2300">
                <a:latin typeface="Poppins"/>
                <a:ea typeface="Poppins"/>
                <a:cs typeface="Poppins"/>
                <a:sym typeface="Poppins"/>
              </a:rPr>
              <a:t>Three Paths to Value with AI Agents</a:t>
            </a:r>
            <a:endParaRPr sz="2300">
              <a:latin typeface="Poppins"/>
              <a:ea typeface="Poppins"/>
              <a:cs typeface="Poppins"/>
              <a:sym typeface="Poppins"/>
            </a:endParaRPr>
          </a:p>
        </p:txBody>
      </p:sp>
      <p:sp>
        <p:nvSpPr>
          <p:cNvPr id="1978" name="Google Shape;1978;p216"/>
          <p:cNvSpPr/>
          <p:nvPr/>
        </p:nvSpPr>
        <p:spPr>
          <a:xfrm>
            <a:off x="747025" y="849183"/>
            <a:ext cx="2069700" cy="1182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Workato Genies</a:t>
            </a:r>
            <a:endParaRPr b="1" sz="1600">
              <a:solidFill>
                <a:schemeClr val="dk1"/>
              </a:solidFill>
              <a:latin typeface="Poppins"/>
              <a:ea typeface="Poppins"/>
              <a:cs typeface="Poppins"/>
              <a:sym typeface="Poppins"/>
            </a:endParaRPr>
          </a:p>
          <a:p>
            <a:pPr indent="0" lvl="0" marL="0" rtl="0" algn="ctr">
              <a:spcBef>
                <a:spcPts val="0"/>
              </a:spcBef>
              <a:spcAft>
                <a:spcPts val="0"/>
              </a:spcAft>
              <a:buNone/>
            </a:pPr>
            <a:r>
              <a:rPr lang="en">
                <a:solidFill>
                  <a:schemeClr val="dk1"/>
                </a:solidFill>
                <a:latin typeface="Poppins"/>
                <a:ea typeface="Poppins"/>
                <a:cs typeface="Poppins"/>
                <a:sym typeface="Poppins"/>
              </a:rPr>
              <a:t>Pre-built AI Agents for lines of business</a:t>
            </a:r>
            <a:endParaRPr>
              <a:solidFill>
                <a:schemeClr val="dk1"/>
              </a:solidFill>
              <a:latin typeface="Poppins"/>
              <a:ea typeface="Poppins"/>
              <a:cs typeface="Poppins"/>
              <a:sym typeface="Poppins"/>
            </a:endParaRPr>
          </a:p>
        </p:txBody>
      </p:sp>
      <p:sp>
        <p:nvSpPr>
          <p:cNvPr id="1979" name="Google Shape;1979;p216"/>
          <p:cNvSpPr/>
          <p:nvPr/>
        </p:nvSpPr>
        <p:spPr>
          <a:xfrm>
            <a:off x="3443938" y="849183"/>
            <a:ext cx="2069700" cy="1182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Agent Studio</a:t>
            </a:r>
            <a:endParaRPr b="1" sz="1600">
              <a:solidFill>
                <a:schemeClr val="dk1"/>
              </a:solidFill>
              <a:latin typeface="Poppins"/>
              <a:ea typeface="Poppins"/>
              <a:cs typeface="Poppins"/>
              <a:sym typeface="Poppins"/>
            </a:endParaRPr>
          </a:p>
          <a:p>
            <a:pPr indent="0" lvl="0" marL="0" rtl="0" algn="ctr">
              <a:spcBef>
                <a:spcPts val="0"/>
              </a:spcBef>
              <a:spcAft>
                <a:spcPts val="0"/>
              </a:spcAft>
              <a:buNone/>
            </a:pPr>
            <a:r>
              <a:rPr lang="en">
                <a:solidFill>
                  <a:schemeClr val="dk1"/>
                </a:solidFill>
                <a:latin typeface="Poppins"/>
                <a:ea typeface="Poppins"/>
                <a:cs typeface="Poppins"/>
                <a:sym typeface="Poppins"/>
              </a:rPr>
              <a:t>Low code agent builder for IT teams</a:t>
            </a:r>
            <a:endParaRPr>
              <a:solidFill>
                <a:schemeClr val="dk1"/>
              </a:solidFill>
              <a:latin typeface="Poppins"/>
              <a:ea typeface="Poppins"/>
              <a:cs typeface="Poppins"/>
              <a:sym typeface="Poppins"/>
            </a:endParaRPr>
          </a:p>
        </p:txBody>
      </p:sp>
      <p:sp>
        <p:nvSpPr>
          <p:cNvPr id="1980" name="Google Shape;1980;p216"/>
          <p:cNvSpPr/>
          <p:nvPr/>
        </p:nvSpPr>
        <p:spPr>
          <a:xfrm>
            <a:off x="6140850" y="849183"/>
            <a:ext cx="2069700" cy="1182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Enterprise MCP</a:t>
            </a:r>
            <a:endParaRPr b="1" sz="1600">
              <a:solidFill>
                <a:schemeClr val="dk1"/>
              </a:solidFill>
              <a:latin typeface="Poppins"/>
              <a:ea typeface="Poppins"/>
              <a:cs typeface="Poppins"/>
              <a:sym typeface="Poppins"/>
            </a:endParaRPr>
          </a:p>
          <a:p>
            <a:pPr indent="0" lvl="0" marL="0" rtl="0" algn="ctr">
              <a:spcBef>
                <a:spcPts val="0"/>
              </a:spcBef>
              <a:spcAft>
                <a:spcPts val="0"/>
              </a:spcAft>
              <a:buNone/>
            </a:pPr>
            <a:r>
              <a:rPr lang="en">
                <a:solidFill>
                  <a:schemeClr val="dk1"/>
                </a:solidFill>
                <a:latin typeface="Poppins"/>
                <a:ea typeface="Poppins"/>
                <a:cs typeface="Poppins"/>
                <a:sym typeface="Poppins"/>
              </a:rPr>
              <a:t>Manage and extend any agent</a:t>
            </a:r>
            <a:endParaRPr>
              <a:solidFill>
                <a:schemeClr val="dk1"/>
              </a:solidFill>
              <a:latin typeface="Poppins"/>
              <a:ea typeface="Poppins"/>
              <a:cs typeface="Poppins"/>
              <a:sym typeface="Poppins"/>
            </a:endParaRPr>
          </a:p>
        </p:txBody>
      </p:sp>
      <p:sp>
        <p:nvSpPr>
          <p:cNvPr id="1981" name="Google Shape;1981;p216"/>
          <p:cNvSpPr/>
          <p:nvPr/>
        </p:nvSpPr>
        <p:spPr>
          <a:xfrm>
            <a:off x="745942" y="2142142"/>
            <a:ext cx="7463400" cy="389100"/>
          </a:xfrm>
          <a:prstGeom prst="roundRect">
            <a:avLst>
              <a:gd fmla="val 16667" name="adj"/>
            </a:avLst>
          </a:prstGeom>
          <a:solidFill>
            <a:schemeClr val="lt1"/>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Full Enterprise Context - 10k apps and data sources</a:t>
            </a:r>
            <a:endParaRPr b="1">
              <a:latin typeface="Poppins"/>
              <a:ea typeface="Poppins"/>
              <a:cs typeface="Poppins"/>
              <a:sym typeface="Poppins"/>
            </a:endParaRPr>
          </a:p>
        </p:txBody>
      </p:sp>
      <p:sp>
        <p:nvSpPr>
          <p:cNvPr id="1982" name="Google Shape;1982;p216"/>
          <p:cNvSpPr/>
          <p:nvPr/>
        </p:nvSpPr>
        <p:spPr>
          <a:xfrm>
            <a:off x="745942" y="3441875"/>
            <a:ext cx="7463400" cy="389100"/>
          </a:xfrm>
          <a:prstGeom prst="roundRect">
            <a:avLst>
              <a:gd fmla="val 16667" name="adj"/>
            </a:avLst>
          </a:prstGeom>
          <a:solidFill>
            <a:schemeClr val="lt1"/>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Unified Governance and Security</a:t>
            </a:r>
            <a:endParaRPr b="1">
              <a:latin typeface="Poppins"/>
              <a:ea typeface="Poppins"/>
              <a:cs typeface="Poppins"/>
              <a:sym typeface="Poppins"/>
            </a:endParaRPr>
          </a:p>
        </p:txBody>
      </p:sp>
      <p:sp>
        <p:nvSpPr>
          <p:cNvPr id="1983" name="Google Shape;1983;p216"/>
          <p:cNvSpPr/>
          <p:nvPr/>
        </p:nvSpPr>
        <p:spPr>
          <a:xfrm>
            <a:off x="745942" y="3875120"/>
            <a:ext cx="7463400" cy="389100"/>
          </a:xfrm>
          <a:prstGeom prst="roundRect">
            <a:avLst>
              <a:gd fmla="val 16667" name="adj"/>
            </a:avLst>
          </a:prstGeom>
          <a:solidFill>
            <a:schemeClr val="lt1"/>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Single End User Experience</a:t>
            </a:r>
            <a:endParaRPr b="1">
              <a:latin typeface="Poppins"/>
              <a:ea typeface="Poppins"/>
              <a:cs typeface="Poppins"/>
              <a:sym typeface="Poppins"/>
            </a:endParaRPr>
          </a:p>
        </p:txBody>
      </p:sp>
      <p:sp>
        <p:nvSpPr>
          <p:cNvPr id="1984" name="Google Shape;1984;p216"/>
          <p:cNvSpPr/>
          <p:nvPr/>
        </p:nvSpPr>
        <p:spPr>
          <a:xfrm>
            <a:off x="745942" y="3008631"/>
            <a:ext cx="7463400" cy="389100"/>
          </a:xfrm>
          <a:prstGeom prst="roundRect">
            <a:avLst>
              <a:gd fmla="val 16667" name="adj"/>
            </a:avLst>
          </a:prstGeom>
          <a:solidFill>
            <a:schemeClr val="lt1"/>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Orchestration</a:t>
            </a:r>
            <a:endParaRPr b="1">
              <a:latin typeface="Poppins"/>
              <a:ea typeface="Poppins"/>
              <a:cs typeface="Poppins"/>
              <a:sym typeface="Poppins"/>
            </a:endParaRPr>
          </a:p>
        </p:txBody>
      </p:sp>
      <p:sp>
        <p:nvSpPr>
          <p:cNvPr id="1985" name="Google Shape;1985;p216"/>
          <p:cNvSpPr/>
          <p:nvPr/>
        </p:nvSpPr>
        <p:spPr>
          <a:xfrm>
            <a:off x="747075" y="4368307"/>
            <a:ext cx="7463400" cy="389100"/>
          </a:xfrm>
          <a:prstGeom prst="roundRect">
            <a:avLst>
              <a:gd fmla="val 16667" name="adj"/>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Poppins"/>
                <a:ea typeface="Poppins"/>
                <a:cs typeface="Poppins"/>
                <a:sym typeface="Poppins"/>
              </a:rPr>
              <a:t>Built and Deployed on Workato ONE</a:t>
            </a:r>
            <a:endParaRPr b="1" sz="1600">
              <a:latin typeface="Poppins"/>
              <a:ea typeface="Poppins"/>
              <a:cs typeface="Poppins"/>
              <a:sym typeface="Poppins"/>
            </a:endParaRPr>
          </a:p>
        </p:txBody>
      </p:sp>
      <p:sp>
        <p:nvSpPr>
          <p:cNvPr id="1986" name="Google Shape;1986;p216"/>
          <p:cNvSpPr/>
          <p:nvPr/>
        </p:nvSpPr>
        <p:spPr>
          <a:xfrm>
            <a:off x="745942" y="2575386"/>
            <a:ext cx="7463400" cy="389100"/>
          </a:xfrm>
          <a:prstGeom prst="roundRect">
            <a:avLst>
              <a:gd fmla="val 16667" name="adj"/>
            </a:avLst>
          </a:prstGeom>
          <a:solidFill>
            <a:schemeClr val="lt1"/>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Enterprise Skills</a:t>
            </a:r>
            <a:endParaRPr b="1">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grpSp>
        <p:nvGrpSpPr>
          <p:cNvPr id="1991" name="Google Shape;1991;p217"/>
          <p:cNvGrpSpPr/>
          <p:nvPr/>
        </p:nvGrpSpPr>
        <p:grpSpPr>
          <a:xfrm>
            <a:off x="3190875" y="95250"/>
            <a:ext cx="5953126" cy="5048250"/>
            <a:chOff x="3190875" y="95250"/>
            <a:chExt cx="5953126" cy="5048250"/>
          </a:xfrm>
        </p:grpSpPr>
        <p:pic>
          <p:nvPicPr>
            <p:cNvPr id="1992" name="Google Shape;1992;p217" title="blur 04.png"/>
            <p:cNvPicPr preferRelativeResize="0"/>
            <p:nvPr/>
          </p:nvPicPr>
          <p:blipFill rotWithShape="1">
            <a:blip r:embed="rId3">
              <a:alphaModFix/>
            </a:blip>
            <a:srcRect b="20741" l="6788" r="11122" t="0"/>
            <a:stretch/>
          </p:blipFill>
          <p:spPr>
            <a:xfrm>
              <a:off x="3190875" y="1066800"/>
              <a:ext cx="5953126" cy="4076700"/>
            </a:xfrm>
            <a:prstGeom prst="rect">
              <a:avLst/>
            </a:prstGeom>
            <a:noFill/>
            <a:ln>
              <a:noFill/>
            </a:ln>
          </p:spPr>
        </p:pic>
        <p:pic>
          <p:nvPicPr>
            <p:cNvPr id="1993" name="Google Shape;1993;p217" title="blur 02.png"/>
            <p:cNvPicPr preferRelativeResize="0"/>
            <p:nvPr/>
          </p:nvPicPr>
          <p:blipFill rotWithShape="1">
            <a:blip r:embed="rId4">
              <a:alphaModFix/>
            </a:blip>
            <a:srcRect b="0" l="0" r="18059" t="18334"/>
            <a:stretch/>
          </p:blipFill>
          <p:spPr>
            <a:xfrm>
              <a:off x="4844900" y="95250"/>
              <a:ext cx="4299099" cy="4200525"/>
            </a:xfrm>
            <a:prstGeom prst="rect">
              <a:avLst/>
            </a:prstGeom>
            <a:noFill/>
            <a:ln>
              <a:noFill/>
            </a:ln>
          </p:spPr>
        </p:pic>
      </p:grpSp>
      <p:sp>
        <p:nvSpPr>
          <p:cNvPr id="1994" name="Google Shape;1994;p217"/>
          <p:cNvSpPr txBox="1"/>
          <p:nvPr/>
        </p:nvSpPr>
        <p:spPr>
          <a:xfrm>
            <a:off x="342897" y="292118"/>
            <a:ext cx="85206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Poppins Medium"/>
                <a:ea typeface="Poppins Medium"/>
                <a:cs typeface="Poppins Medium"/>
                <a:sym typeface="Poppins Medium"/>
              </a:rPr>
              <a:t>Workato Genies</a:t>
            </a:r>
            <a:endParaRPr sz="2800">
              <a:solidFill>
                <a:schemeClr val="dk1"/>
              </a:solidFill>
              <a:latin typeface="Poppins Medium"/>
              <a:ea typeface="Poppins Medium"/>
              <a:cs typeface="Poppins Medium"/>
              <a:sym typeface="Poppins Medium"/>
            </a:endParaRPr>
          </a:p>
        </p:txBody>
      </p:sp>
      <p:sp>
        <p:nvSpPr>
          <p:cNvPr id="1995" name="Google Shape;1995;p217"/>
          <p:cNvSpPr txBox="1"/>
          <p:nvPr/>
        </p:nvSpPr>
        <p:spPr>
          <a:xfrm>
            <a:off x="342902" y="808175"/>
            <a:ext cx="3000000" cy="200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lang="en" sz="1300">
                <a:solidFill>
                  <a:schemeClr val="dk1"/>
                </a:solidFill>
                <a:latin typeface="Poppins Medium"/>
                <a:ea typeface="Poppins Medium"/>
                <a:cs typeface="Poppins Medium"/>
                <a:sym typeface="Poppins Medium"/>
              </a:rPr>
              <a:t>AI Agents that work</a:t>
            </a:r>
            <a:endParaRPr sz="1300">
              <a:solidFill>
                <a:schemeClr val="dk1"/>
              </a:solidFill>
              <a:latin typeface="Poppins Medium"/>
              <a:ea typeface="Poppins Medium"/>
              <a:cs typeface="Poppins Medium"/>
              <a:sym typeface="Poppins Medium"/>
            </a:endParaRPr>
          </a:p>
        </p:txBody>
      </p:sp>
      <p:sp>
        <p:nvSpPr>
          <p:cNvPr id="1996" name="Google Shape;1996;p217"/>
          <p:cNvSpPr txBox="1"/>
          <p:nvPr/>
        </p:nvSpPr>
        <p:spPr>
          <a:xfrm>
            <a:off x="179000" y="1080825"/>
            <a:ext cx="4002300" cy="3778800"/>
          </a:xfrm>
          <a:prstGeom prst="rect">
            <a:avLst/>
          </a:prstGeom>
          <a:noFill/>
          <a:ln>
            <a:noFill/>
          </a:ln>
        </p:spPr>
        <p:txBody>
          <a:bodyPr anchorCtr="0" anchor="ctr" bIns="91425" lIns="91425" spcFirstLastPara="1" rIns="91425" wrap="square" tIns="91425">
            <a:spAutoFit/>
          </a:bodyPr>
          <a:lstStyle/>
          <a:p>
            <a:pPr indent="-292100" lvl="0" marL="45720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Pre-built and ready to deploy: </a:t>
            </a:r>
            <a:r>
              <a:rPr lang="en" sz="1000">
                <a:solidFill>
                  <a:schemeClr val="dk1"/>
                </a:solidFill>
                <a:latin typeface="Poppins"/>
                <a:ea typeface="Poppins"/>
                <a:cs typeface="Poppins"/>
                <a:sym typeface="Poppins"/>
              </a:rPr>
              <a:t>Deploy pre-packaged Genies quickly, accelerating time to value and reducing technical complexity.</a:t>
            </a:r>
            <a:endParaRPr sz="1000">
              <a:solidFill>
                <a:schemeClr val="dk1"/>
              </a:solidFill>
              <a:latin typeface="Poppins"/>
              <a:ea typeface="Poppins"/>
              <a:cs typeface="Poppins"/>
              <a:sym typeface="Poppins"/>
            </a:endParaRPr>
          </a:p>
          <a:p>
            <a:pPr indent="-292100" lvl="0" marL="45720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Fully Extensible: </a:t>
            </a:r>
            <a:r>
              <a:rPr lang="en" sz="1000">
                <a:solidFill>
                  <a:schemeClr val="dk1"/>
                </a:solidFill>
                <a:latin typeface="Poppins"/>
                <a:ea typeface="Poppins"/>
                <a:cs typeface="Poppins"/>
                <a:sym typeface="Poppins"/>
              </a:rPr>
              <a:t>Customize each Genie for your unique KPIs and equip Genies with the skills, actions, and knowledge needed to achieve business goals.</a:t>
            </a:r>
            <a:endParaRPr sz="1000">
              <a:solidFill>
                <a:schemeClr val="dk1"/>
              </a:solidFill>
              <a:latin typeface="Poppins"/>
              <a:ea typeface="Poppins"/>
              <a:cs typeface="Poppins"/>
              <a:sym typeface="Poppins"/>
            </a:endParaRPr>
          </a:p>
          <a:p>
            <a:pPr indent="-292100" lvl="0" marL="45720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Powered by Deep Action</a:t>
            </a:r>
            <a:r>
              <a:rPr b="1" baseline="30000" lang="en" sz="1000">
                <a:solidFill>
                  <a:schemeClr val="dk1"/>
                </a:solidFill>
                <a:latin typeface="Poppins"/>
                <a:ea typeface="Poppins"/>
                <a:cs typeface="Poppins"/>
                <a:sym typeface="Poppins"/>
              </a:rPr>
              <a:t>TM</a:t>
            </a:r>
            <a:r>
              <a:rPr b="1" lang="en" sz="1000">
                <a:solidFill>
                  <a:schemeClr val="dk1"/>
                </a:solidFill>
                <a:latin typeface="Poppins"/>
                <a:ea typeface="Poppins"/>
                <a:cs typeface="Poppins"/>
                <a:sym typeface="Poppins"/>
              </a:rPr>
              <a:t>: </a:t>
            </a:r>
            <a:r>
              <a:rPr lang="en" sz="1000">
                <a:solidFill>
                  <a:schemeClr val="dk1"/>
                </a:solidFill>
                <a:latin typeface="Poppins"/>
                <a:ea typeface="Poppins"/>
                <a:cs typeface="Poppins"/>
                <a:sym typeface="Poppins"/>
              </a:rPr>
              <a:t>Save hours on complex workflows that span multiple steps and applications.</a:t>
            </a:r>
            <a:endParaRPr sz="1000">
              <a:solidFill>
                <a:schemeClr val="dk1"/>
              </a:solidFill>
              <a:latin typeface="Poppins"/>
              <a:ea typeface="Poppins"/>
              <a:cs typeface="Poppins"/>
              <a:sym typeface="Poppins"/>
            </a:endParaRPr>
          </a:p>
          <a:p>
            <a:pPr indent="-292100" lvl="0" marL="45720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Full Enterprise Context: </a:t>
            </a:r>
            <a:r>
              <a:rPr lang="en" sz="1000">
                <a:solidFill>
                  <a:schemeClr val="dk1"/>
                </a:solidFill>
                <a:latin typeface="Poppins"/>
                <a:ea typeface="Poppins"/>
                <a:cs typeface="Poppins"/>
                <a:sym typeface="Poppins"/>
              </a:rPr>
              <a:t>Connect to 10,000+ applications, knowledge bases, enterprise data sources, and more.</a:t>
            </a:r>
            <a:endParaRPr sz="1000">
              <a:solidFill>
                <a:schemeClr val="dk1"/>
              </a:solidFill>
              <a:latin typeface="Poppins"/>
              <a:ea typeface="Poppins"/>
              <a:cs typeface="Poppins"/>
              <a:sym typeface="Poppins"/>
            </a:endParaRPr>
          </a:p>
          <a:p>
            <a:pPr indent="-292100" lvl="0" marL="45720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Secure and Enterprise Ready: </a:t>
            </a:r>
            <a:r>
              <a:rPr lang="en" sz="1000">
                <a:solidFill>
                  <a:schemeClr val="dk1"/>
                </a:solidFill>
                <a:latin typeface="Poppins"/>
                <a:ea typeface="Poppins"/>
                <a:cs typeface="Poppins"/>
                <a:sym typeface="Poppins"/>
              </a:rPr>
              <a:t>Workato Genies are trusted and secure, with robust governance, compliance and observability, and precise IT control.</a:t>
            </a:r>
            <a:endParaRPr b="1" sz="1100">
              <a:solidFill>
                <a:schemeClr val="dk1"/>
              </a:solidFill>
            </a:endParaRPr>
          </a:p>
          <a:p>
            <a:pPr indent="0" lvl="0" marL="0" marR="0" rtl="0" algn="l">
              <a:lnSpc>
                <a:spcPct val="115000"/>
              </a:lnSpc>
              <a:spcBef>
                <a:spcPts val="1000"/>
              </a:spcBef>
              <a:spcAft>
                <a:spcPts val="0"/>
              </a:spcAft>
              <a:buNone/>
            </a:pPr>
            <a:r>
              <a:t/>
            </a:r>
            <a:endParaRPr b="1" sz="1000">
              <a:solidFill>
                <a:schemeClr val="lt1"/>
              </a:solidFill>
              <a:latin typeface="Poppins"/>
              <a:ea typeface="Poppins"/>
              <a:cs typeface="Poppins"/>
              <a:sym typeface="Poppins"/>
            </a:endParaRPr>
          </a:p>
          <a:p>
            <a:pPr indent="0" lvl="0" marL="0" rtl="0" algn="l">
              <a:spcBef>
                <a:spcPts val="1000"/>
              </a:spcBef>
              <a:spcAft>
                <a:spcPts val="0"/>
              </a:spcAft>
              <a:buNone/>
            </a:pPr>
            <a:r>
              <a:t/>
            </a:r>
            <a:endParaRPr b="1" sz="1100">
              <a:solidFill>
                <a:schemeClr val="lt1"/>
              </a:solidFill>
            </a:endParaRPr>
          </a:p>
        </p:txBody>
      </p:sp>
      <p:pic>
        <p:nvPicPr>
          <p:cNvPr id="1997" name="Google Shape;1997;p217" title="Workato Genies Image.png"/>
          <p:cNvPicPr preferRelativeResize="0"/>
          <p:nvPr/>
        </p:nvPicPr>
        <p:blipFill>
          <a:blip r:embed="rId5">
            <a:alphaModFix/>
          </a:blip>
          <a:stretch>
            <a:fillRect/>
          </a:stretch>
        </p:blipFill>
        <p:spPr>
          <a:xfrm>
            <a:off x="4454686" y="1911201"/>
            <a:ext cx="4399875" cy="14735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grpSp>
        <p:nvGrpSpPr>
          <p:cNvPr id="2002" name="Google Shape;2002;p218"/>
          <p:cNvGrpSpPr/>
          <p:nvPr/>
        </p:nvGrpSpPr>
        <p:grpSpPr>
          <a:xfrm>
            <a:off x="3190875" y="95250"/>
            <a:ext cx="5953126" cy="5048250"/>
            <a:chOff x="3190875" y="95250"/>
            <a:chExt cx="5953126" cy="5048250"/>
          </a:xfrm>
        </p:grpSpPr>
        <p:pic>
          <p:nvPicPr>
            <p:cNvPr id="2003" name="Google Shape;2003;p218" title="blur 04.png"/>
            <p:cNvPicPr preferRelativeResize="0"/>
            <p:nvPr/>
          </p:nvPicPr>
          <p:blipFill rotWithShape="1">
            <a:blip r:embed="rId3">
              <a:alphaModFix/>
            </a:blip>
            <a:srcRect b="20741" l="6788" r="11122" t="0"/>
            <a:stretch/>
          </p:blipFill>
          <p:spPr>
            <a:xfrm>
              <a:off x="3190875" y="1066800"/>
              <a:ext cx="5953126" cy="4076700"/>
            </a:xfrm>
            <a:prstGeom prst="rect">
              <a:avLst/>
            </a:prstGeom>
            <a:noFill/>
            <a:ln>
              <a:noFill/>
            </a:ln>
          </p:spPr>
        </p:pic>
        <p:pic>
          <p:nvPicPr>
            <p:cNvPr id="2004" name="Google Shape;2004;p218" title="blur 02.png"/>
            <p:cNvPicPr preferRelativeResize="0"/>
            <p:nvPr/>
          </p:nvPicPr>
          <p:blipFill rotWithShape="1">
            <a:blip r:embed="rId4">
              <a:alphaModFix/>
            </a:blip>
            <a:srcRect b="0" l="0" r="18059" t="18334"/>
            <a:stretch/>
          </p:blipFill>
          <p:spPr>
            <a:xfrm>
              <a:off x="4844900" y="95250"/>
              <a:ext cx="4299099" cy="4200525"/>
            </a:xfrm>
            <a:prstGeom prst="rect">
              <a:avLst/>
            </a:prstGeom>
            <a:noFill/>
            <a:ln>
              <a:noFill/>
            </a:ln>
          </p:spPr>
        </p:pic>
      </p:grpSp>
      <p:sp>
        <p:nvSpPr>
          <p:cNvPr id="2005" name="Google Shape;2005;p218"/>
          <p:cNvSpPr txBox="1"/>
          <p:nvPr/>
        </p:nvSpPr>
        <p:spPr>
          <a:xfrm>
            <a:off x="338328" y="292118"/>
            <a:ext cx="85206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Poppins Medium"/>
                <a:ea typeface="Poppins Medium"/>
                <a:cs typeface="Poppins Medium"/>
                <a:sym typeface="Poppins Medium"/>
              </a:rPr>
              <a:t>Agent Studio</a:t>
            </a:r>
            <a:endParaRPr sz="2800">
              <a:solidFill>
                <a:schemeClr val="dk1"/>
              </a:solidFill>
              <a:latin typeface="Poppins Medium"/>
              <a:ea typeface="Poppins Medium"/>
              <a:cs typeface="Poppins Medium"/>
              <a:sym typeface="Poppins Medium"/>
            </a:endParaRPr>
          </a:p>
        </p:txBody>
      </p:sp>
      <p:sp>
        <p:nvSpPr>
          <p:cNvPr id="2006" name="Google Shape;2006;p218"/>
          <p:cNvSpPr txBox="1"/>
          <p:nvPr/>
        </p:nvSpPr>
        <p:spPr>
          <a:xfrm>
            <a:off x="338333" y="808175"/>
            <a:ext cx="3000000" cy="200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None/>
            </a:pPr>
            <a:r>
              <a:rPr lang="en" sz="1300">
                <a:solidFill>
                  <a:schemeClr val="dk1"/>
                </a:solidFill>
                <a:latin typeface="Poppins Medium"/>
                <a:ea typeface="Poppins Medium"/>
                <a:cs typeface="Poppins Medium"/>
                <a:sym typeface="Poppins Medium"/>
              </a:rPr>
              <a:t>Build, Deploy and Manage Genies </a:t>
            </a:r>
            <a:endParaRPr sz="1300">
              <a:solidFill>
                <a:schemeClr val="dk1"/>
              </a:solidFill>
              <a:latin typeface="Poppins Medium"/>
              <a:ea typeface="Poppins Medium"/>
              <a:cs typeface="Poppins Medium"/>
              <a:sym typeface="Poppins Medium"/>
            </a:endParaRPr>
          </a:p>
        </p:txBody>
      </p:sp>
      <p:sp>
        <p:nvSpPr>
          <p:cNvPr id="2007" name="Google Shape;2007;p218"/>
          <p:cNvSpPr txBox="1"/>
          <p:nvPr/>
        </p:nvSpPr>
        <p:spPr>
          <a:xfrm>
            <a:off x="281925" y="1240250"/>
            <a:ext cx="3798900" cy="3345300"/>
          </a:xfrm>
          <a:prstGeom prst="rect">
            <a:avLst/>
          </a:prstGeom>
          <a:noFill/>
          <a:ln>
            <a:noFill/>
          </a:ln>
        </p:spPr>
        <p:txBody>
          <a:bodyPr anchorCtr="0" anchor="ctr" bIns="91425" lIns="91425" spcFirstLastPara="1" rIns="91425" wrap="square" tIns="91425">
            <a:spAutoFit/>
          </a:bodyPr>
          <a:lstStyle/>
          <a:p>
            <a:pPr indent="-292100" lvl="0" marL="457200" marR="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Enterprise-Ready Agents: </a:t>
            </a:r>
            <a:r>
              <a:rPr lang="en" sz="1000">
                <a:solidFill>
                  <a:schemeClr val="dk1"/>
                </a:solidFill>
                <a:latin typeface="Poppins"/>
                <a:ea typeface="Poppins"/>
                <a:cs typeface="Poppins"/>
                <a:sym typeface="Poppins"/>
              </a:rPr>
              <a:t>Define roles, train on policies, and set KPIs, with built-in monitoring and testing.</a:t>
            </a:r>
            <a:endParaRPr sz="1000">
              <a:solidFill>
                <a:schemeClr val="dk1"/>
              </a:solidFill>
              <a:latin typeface="Poppins"/>
              <a:ea typeface="Poppins"/>
              <a:cs typeface="Poppins"/>
              <a:sym typeface="Poppins"/>
            </a:endParaRPr>
          </a:p>
          <a:p>
            <a:pPr indent="-292100" lvl="0" marL="457200" marR="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Deep Action™ at Scale: </a:t>
            </a:r>
            <a:r>
              <a:rPr lang="en" sz="1000">
                <a:solidFill>
                  <a:schemeClr val="dk1"/>
                </a:solidFill>
                <a:latin typeface="Poppins"/>
                <a:ea typeface="Poppins"/>
                <a:cs typeface="Poppins"/>
                <a:sym typeface="Poppins"/>
              </a:rPr>
              <a:t>Agents perform multi-step actions with Enterprise Skills across 1,000+ apps.</a:t>
            </a:r>
            <a:endParaRPr sz="1000">
              <a:solidFill>
                <a:schemeClr val="dk1"/>
              </a:solidFill>
              <a:latin typeface="Poppins"/>
              <a:ea typeface="Poppins"/>
              <a:cs typeface="Poppins"/>
              <a:sym typeface="Poppins"/>
            </a:endParaRPr>
          </a:p>
          <a:p>
            <a:pPr indent="-292100" lvl="0" marL="457200" marR="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Grounded in Your Business: </a:t>
            </a:r>
            <a:r>
              <a:rPr lang="en" sz="1000">
                <a:solidFill>
                  <a:schemeClr val="dk1"/>
                </a:solidFill>
                <a:latin typeface="Poppins"/>
                <a:ea typeface="Poppins"/>
                <a:cs typeface="Poppins"/>
                <a:sym typeface="Poppins"/>
              </a:rPr>
              <a:t>Knowledge bases anchor responses in your company’s data and context for accuracy. </a:t>
            </a:r>
            <a:endParaRPr sz="1000">
              <a:solidFill>
                <a:schemeClr val="dk1"/>
              </a:solidFill>
              <a:latin typeface="Poppins"/>
              <a:ea typeface="Poppins"/>
              <a:cs typeface="Poppins"/>
              <a:sym typeface="Poppins"/>
            </a:endParaRPr>
          </a:p>
          <a:p>
            <a:pPr indent="-292100" lvl="0" marL="457200" marR="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Secure &amp; Compliant: </a:t>
            </a:r>
            <a:r>
              <a:rPr lang="en" sz="1000">
                <a:solidFill>
                  <a:schemeClr val="dk1"/>
                </a:solidFill>
                <a:latin typeface="Poppins"/>
                <a:ea typeface="Poppins"/>
                <a:cs typeface="Poppins"/>
                <a:sym typeface="Poppins"/>
              </a:rPr>
              <a:t>Patented real-time authorization, SSO, and access controls with full observability and audit trails. </a:t>
            </a:r>
            <a:endParaRPr sz="1000">
              <a:solidFill>
                <a:schemeClr val="dk1"/>
              </a:solidFill>
              <a:latin typeface="Poppins"/>
              <a:ea typeface="Poppins"/>
              <a:cs typeface="Poppins"/>
              <a:sym typeface="Poppins"/>
            </a:endParaRPr>
          </a:p>
          <a:p>
            <a:pPr indent="-292100" lvl="0" marL="457200" marR="0" rtl="0" algn="l">
              <a:lnSpc>
                <a:spcPct val="115000"/>
              </a:lnSpc>
              <a:spcBef>
                <a:spcPts val="1000"/>
              </a:spcBef>
              <a:spcAft>
                <a:spcPts val="0"/>
              </a:spcAft>
              <a:buClr>
                <a:schemeClr val="dk1"/>
              </a:buClr>
              <a:buSzPts val="1000"/>
              <a:buFont typeface="Poppins"/>
              <a:buChar char="●"/>
            </a:pPr>
            <a:r>
              <a:rPr b="1" lang="en" sz="1000">
                <a:solidFill>
                  <a:schemeClr val="dk1"/>
                </a:solidFill>
                <a:latin typeface="Poppins"/>
                <a:ea typeface="Poppins"/>
                <a:cs typeface="Poppins"/>
                <a:sym typeface="Poppins"/>
              </a:rPr>
              <a:t>Seamless Integration:</a:t>
            </a:r>
            <a:r>
              <a:rPr lang="en" sz="1000">
                <a:solidFill>
                  <a:schemeClr val="dk1"/>
                </a:solidFill>
                <a:latin typeface="Poppins"/>
                <a:ea typeface="Poppins"/>
                <a:cs typeface="Poppins"/>
                <a:sym typeface="Poppins"/>
              </a:rPr>
              <a:t> Connects to all apps and data—no code needed.</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b="1" sz="1100">
              <a:solidFill>
                <a:schemeClr val="lt1"/>
              </a:solidFill>
            </a:endParaRPr>
          </a:p>
        </p:txBody>
      </p:sp>
      <p:pic>
        <p:nvPicPr>
          <p:cNvPr id="2008" name="Google Shape;2008;p218" title="Screenshot 2025-09-23 at 9.36.49 AM.png"/>
          <p:cNvPicPr preferRelativeResize="0"/>
          <p:nvPr/>
        </p:nvPicPr>
        <p:blipFill>
          <a:blip r:embed="rId5">
            <a:alphaModFix/>
          </a:blip>
          <a:stretch>
            <a:fillRect/>
          </a:stretch>
        </p:blipFill>
        <p:spPr>
          <a:xfrm>
            <a:off x="4310451" y="287512"/>
            <a:ext cx="3474000" cy="3223200"/>
          </a:xfrm>
          <a:prstGeom prst="roundRect">
            <a:avLst>
              <a:gd fmla="val 1516" name="adj"/>
            </a:avLst>
          </a:prstGeom>
          <a:noFill/>
          <a:ln>
            <a:noFill/>
          </a:ln>
          <a:effectLst>
            <a:outerShdw blurRad="285750" rotWithShape="0" algn="bl" dir="5400000" dist="19050">
              <a:srgbClr val="000000">
                <a:alpha val="7000"/>
              </a:srgbClr>
            </a:outerShdw>
          </a:effectLst>
        </p:spPr>
      </p:pic>
      <p:pic>
        <p:nvPicPr>
          <p:cNvPr id="2009" name="Google Shape;2009;p218" title="Screenshot 2025-09-23 at 9.37.04 AM.png"/>
          <p:cNvPicPr preferRelativeResize="0"/>
          <p:nvPr/>
        </p:nvPicPr>
        <p:blipFill>
          <a:blip r:embed="rId6">
            <a:alphaModFix/>
          </a:blip>
          <a:stretch>
            <a:fillRect/>
          </a:stretch>
        </p:blipFill>
        <p:spPr>
          <a:xfrm>
            <a:off x="4587413" y="2888096"/>
            <a:ext cx="4332600" cy="2114700"/>
          </a:xfrm>
          <a:prstGeom prst="roundRect">
            <a:avLst>
              <a:gd fmla="val 3584" name="adj"/>
            </a:avLst>
          </a:prstGeom>
          <a:noFill/>
          <a:ln>
            <a:noFill/>
          </a:ln>
          <a:effectLst>
            <a:outerShdw blurRad="285750" rotWithShape="0" algn="bl" dir="5400000" dist="19050">
              <a:srgbClr val="000000">
                <a:alpha val="7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grpSp>
        <p:nvGrpSpPr>
          <p:cNvPr id="2014" name="Google Shape;2014;p219"/>
          <p:cNvGrpSpPr/>
          <p:nvPr/>
        </p:nvGrpSpPr>
        <p:grpSpPr>
          <a:xfrm>
            <a:off x="3190875" y="95250"/>
            <a:ext cx="5953126" cy="5048250"/>
            <a:chOff x="3190875" y="95250"/>
            <a:chExt cx="5953126" cy="5048250"/>
          </a:xfrm>
        </p:grpSpPr>
        <p:pic>
          <p:nvPicPr>
            <p:cNvPr id="2015" name="Google Shape;2015;p219" title="blur 04.png"/>
            <p:cNvPicPr preferRelativeResize="0"/>
            <p:nvPr/>
          </p:nvPicPr>
          <p:blipFill rotWithShape="1">
            <a:blip r:embed="rId3">
              <a:alphaModFix/>
            </a:blip>
            <a:srcRect b="20741" l="6788" r="11122" t="0"/>
            <a:stretch/>
          </p:blipFill>
          <p:spPr>
            <a:xfrm>
              <a:off x="3190875" y="1066800"/>
              <a:ext cx="5953126" cy="4076700"/>
            </a:xfrm>
            <a:prstGeom prst="rect">
              <a:avLst/>
            </a:prstGeom>
            <a:noFill/>
            <a:ln>
              <a:noFill/>
            </a:ln>
          </p:spPr>
        </p:pic>
        <p:pic>
          <p:nvPicPr>
            <p:cNvPr id="2016" name="Google Shape;2016;p219" title="blur 02.png"/>
            <p:cNvPicPr preferRelativeResize="0"/>
            <p:nvPr/>
          </p:nvPicPr>
          <p:blipFill rotWithShape="1">
            <a:blip r:embed="rId4">
              <a:alphaModFix/>
            </a:blip>
            <a:srcRect b="0" l="0" r="18059" t="18334"/>
            <a:stretch/>
          </p:blipFill>
          <p:spPr>
            <a:xfrm>
              <a:off x="4844900" y="95250"/>
              <a:ext cx="4299099" cy="4200525"/>
            </a:xfrm>
            <a:prstGeom prst="rect">
              <a:avLst/>
            </a:prstGeom>
            <a:noFill/>
            <a:ln>
              <a:noFill/>
            </a:ln>
          </p:spPr>
        </p:pic>
      </p:grpSp>
      <p:sp>
        <p:nvSpPr>
          <p:cNvPr id="2017" name="Google Shape;2017;p219"/>
          <p:cNvSpPr/>
          <p:nvPr/>
        </p:nvSpPr>
        <p:spPr>
          <a:xfrm>
            <a:off x="4650792" y="502273"/>
            <a:ext cx="3983100" cy="4126500"/>
          </a:xfrm>
          <a:prstGeom prst="roundRect">
            <a:avLst>
              <a:gd fmla="val 3438" name="adj"/>
            </a:avLst>
          </a:prstGeom>
          <a:gradFill>
            <a:gsLst>
              <a:gs pos="0">
                <a:srgbClr val="C7EDED"/>
              </a:gs>
              <a:gs pos="38000">
                <a:srgbClr val="EEF8FA">
                  <a:alpha val="74509"/>
                </a:srgbClr>
              </a:gs>
              <a:gs pos="65000">
                <a:srgbClr val="C7EDED">
                  <a:alpha val="74509"/>
                </a:srgbClr>
              </a:gs>
              <a:gs pos="100000">
                <a:srgbClr val="EEF8FA">
                  <a:alpha val="74509"/>
                </a:srgbClr>
              </a:gs>
            </a:gsLst>
            <a:path path="circle">
              <a:fillToRect b="0%" l="0%" r="100%" t="100%"/>
            </a:path>
            <a:tileRect b="-100%" l="-100%" r="0%" t="0%"/>
          </a:gradFill>
          <a:ln cap="flat" cmpd="sng" w="11050">
            <a:solidFill>
              <a:schemeClr val="lt1"/>
            </a:solidFill>
            <a:prstDash val="solid"/>
            <a:round/>
            <a:headEnd len="sm" w="sm" type="none"/>
            <a:tailEnd len="sm" w="sm" type="none"/>
          </a:ln>
        </p:spPr>
        <p:txBody>
          <a:bodyPr anchorCtr="0" anchor="ctr" bIns="106100" lIns="106100" spcFirstLastPara="1" rIns="106100" wrap="square" tIns="106100">
            <a:noAutofit/>
          </a:bodyPr>
          <a:lstStyle/>
          <a:p>
            <a:pPr indent="0" lvl="0" marL="0" rtl="0" algn="ctr">
              <a:spcBef>
                <a:spcPts val="0"/>
              </a:spcBef>
              <a:spcAft>
                <a:spcPts val="0"/>
              </a:spcAft>
              <a:buNone/>
            </a:pPr>
            <a:r>
              <a:t/>
            </a:r>
            <a:endParaRPr sz="1624">
              <a:latin typeface="Poppins"/>
              <a:ea typeface="Poppins"/>
              <a:cs typeface="Poppins"/>
              <a:sym typeface="Poppins"/>
            </a:endParaRPr>
          </a:p>
        </p:txBody>
      </p:sp>
      <p:sp>
        <p:nvSpPr>
          <p:cNvPr id="2018" name="Google Shape;2018;p219"/>
          <p:cNvSpPr txBox="1"/>
          <p:nvPr>
            <p:ph type="title"/>
          </p:nvPr>
        </p:nvSpPr>
        <p:spPr>
          <a:xfrm>
            <a:off x="338328" y="455588"/>
            <a:ext cx="2808000" cy="7389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a:latin typeface="Poppins Medium"/>
                <a:ea typeface="Poppins Medium"/>
                <a:cs typeface="Poppins Medium"/>
                <a:sym typeface="Poppins Medium"/>
              </a:rPr>
              <a:t>Workato Enterprise MCP</a:t>
            </a:r>
            <a:endParaRPr>
              <a:latin typeface="Poppins Medium"/>
              <a:ea typeface="Poppins Medium"/>
              <a:cs typeface="Poppins Medium"/>
              <a:sym typeface="Poppins Medium"/>
            </a:endParaRPr>
          </a:p>
        </p:txBody>
      </p:sp>
      <p:sp>
        <p:nvSpPr>
          <p:cNvPr id="2019" name="Google Shape;2019;p219"/>
          <p:cNvSpPr txBox="1"/>
          <p:nvPr>
            <p:ph idx="1" type="body"/>
          </p:nvPr>
        </p:nvSpPr>
        <p:spPr>
          <a:xfrm>
            <a:off x="338328" y="1289588"/>
            <a:ext cx="4062000" cy="3278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Give AI agents secure, contextual access to act across the enterprise.</a:t>
            </a:r>
            <a:br>
              <a:rPr lang="en">
                <a:solidFill>
                  <a:schemeClr val="dk1"/>
                </a:solidFill>
              </a:rPr>
            </a:br>
            <a:br>
              <a:rPr lang="en">
                <a:solidFill>
                  <a:schemeClr val="dk1"/>
                </a:solidFill>
              </a:rPr>
            </a:br>
            <a:r>
              <a:rPr b="1" lang="en" sz="1652">
                <a:solidFill>
                  <a:schemeClr val="dk1"/>
                </a:solidFill>
                <a:latin typeface="Poppins"/>
                <a:ea typeface="Poppins"/>
                <a:cs typeface="Poppins"/>
                <a:sym typeface="Poppins"/>
              </a:rPr>
              <a:t>AI That Acts, Not Just Chats</a:t>
            </a:r>
            <a:br>
              <a:rPr b="1" lang="en" sz="1300">
                <a:solidFill>
                  <a:schemeClr val="dk1"/>
                </a:solidFill>
                <a:latin typeface="Poppins"/>
                <a:ea typeface="Poppins"/>
                <a:cs typeface="Poppins"/>
                <a:sym typeface="Poppins"/>
              </a:rPr>
            </a:br>
            <a:r>
              <a:rPr lang="en" sz="1100">
                <a:solidFill>
                  <a:schemeClr val="dk1"/>
                </a:solidFill>
                <a:latin typeface="Poppins"/>
                <a:ea typeface="Poppins"/>
                <a:cs typeface="Poppins"/>
                <a:sym typeface="Poppins"/>
              </a:rPr>
              <a:t>Turn any recipe into a secure MCP server — or connect instantly with 100+ pre-built ones.</a:t>
            </a:r>
            <a:endParaRPr sz="1100">
              <a:solidFill>
                <a:schemeClr val="dk1"/>
              </a:solidFill>
              <a:latin typeface="Poppins"/>
              <a:ea typeface="Poppins"/>
              <a:cs typeface="Poppins"/>
              <a:sym typeface="Poppins"/>
            </a:endParaRPr>
          </a:p>
          <a:p>
            <a:pPr indent="0" lvl="0" marL="0" rtl="0" algn="l">
              <a:spcBef>
                <a:spcPts val="1400"/>
              </a:spcBef>
              <a:spcAft>
                <a:spcPts val="0"/>
              </a:spcAft>
              <a:buNone/>
            </a:pPr>
            <a:r>
              <a:rPr b="1" lang="en" sz="1652">
                <a:solidFill>
                  <a:schemeClr val="dk1"/>
                </a:solidFill>
                <a:latin typeface="Poppins"/>
                <a:ea typeface="Poppins"/>
                <a:cs typeface="Poppins"/>
                <a:sym typeface="Poppins"/>
              </a:rPr>
              <a:t>Enterprise Skills, Powered by Workato</a:t>
            </a:r>
            <a:br>
              <a:rPr b="1" lang="en" sz="1300">
                <a:solidFill>
                  <a:schemeClr val="dk1"/>
                </a:solidFill>
                <a:latin typeface="Poppins"/>
                <a:ea typeface="Poppins"/>
                <a:cs typeface="Poppins"/>
                <a:sym typeface="Poppins"/>
              </a:rPr>
            </a:br>
            <a:r>
              <a:rPr lang="en" sz="1100">
                <a:solidFill>
                  <a:schemeClr val="dk1"/>
                </a:solidFill>
                <a:latin typeface="Poppins"/>
                <a:ea typeface="Poppins"/>
                <a:cs typeface="Poppins"/>
                <a:sym typeface="Poppins"/>
              </a:rPr>
              <a:t>Compose MCP servers across 12,000+ apps for reliable, governed enterprise actions.</a:t>
            </a:r>
            <a:endParaRPr sz="1100">
              <a:solidFill>
                <a:schemeClr val="dk1"/>
              </a:solidFill>
              <a:latin typeface="Poppins"/>
              <a:ea typeface="Poppins"/>
              <a:cs typeface="Poppins"/>
              <a:sym typeface="Poppins"/>
            </a:endParaRPr>
          </a:p>
          <a:p>
            <a:pPr indent="0" lvl="0" marL="0" rtl="0" algn="l">
              <a:spcBef>
                <a:spcPts val="1400"/>
              </a:spcBef>
              <a:spcAft>
                <a:spcPts val="0"/>
              </a:spcAft>
              <a:buNone/>
            </a:pPr>
            <a:r>
              <a:rPr b="1" lang="en" sz="1652">
                <a:solidFill>
                  <a:schemeClr val="dk1"/>
                </a:solidFill>
                <a:latin typeface="Poppins"/>
                <a:ea typeface="Poppins"/>
                <a:cs typeface="Poppins"/>
                <a:sym typeface="Poppins"/>
              </a:rPr>
              <a:t>Deploy, Scale, and Govern Instantly</a:t>
            </a:r>
            <a:br>
              <a:rPr lang="en" sz="1300">
                <a:solidFill>
                  <a:schemeClr val="dk1"/>
                </a:solidFill>
                <a:latin typeface="Poppins"/>
                <a:ea typeface="Poppins"/>
                <a:cs typeface="Poppins"/>
                <a:sym typeface="Poppins"/>
              </a:rPr>
            </a:br>
            <a:r>
              <a:rPr lang="en" sz="1100">
                <a:solidFill>
                  <a:schemeClr val="dk1"/>
                </a:solidFill>
                <a:latin typeface="Poppins"/>
                <a:ea typeface="Poppins"/>
                <a:cs typeface="Poppins"/>
                <a:sym typeface="Poppins"/>
              </a:rPr>
              <a:t>Fully managed and serverless — no code, no token juggling, no maintenance.</a:t>
            </a:r>
            <a:endParaRPr sz="1100">
              <a:solidFill>
                <a:schemeClr val="dk1"/>
              </a:solidFill>
              <a:latin typeface="Poppins"/>
              <a:ea typeface="Poppins"/>
              <a:cs typeface="Poppins"/>
              <a:sym typeface="Poppins"/>
            </a:endParaRPr>
          </a:p>
          <a:p>
            <a:pPr indent="0" lvl="0" marL="0" rtl="0" algn="l">
              <a:spcBef>
                <a:spcPts val="400"/>
              </a:spcBef>
              <a:spcAft>
                <a:spcPts val="1200"/>
              </a:spcAft>
              <a:buNone/>
            </a:pPr>
            <a:r>
              <a:t/>
            </a:r>
            <a:endParaRPr>
              <a:solidFill>
                <a:schemeClr val="dk1"/>
              </a:solidFill>
            </a:endParaRPr>
          </a:p>
        </p:txBody>
      </p:sp>
      <p:sp>
        <p:nvSpPr>
          <p:cNvPr id="2020" name="Google Shape;2020;p219"/>
          <p:cNvSpPr/>
          <p:nvPr/>
        </p:nvSpPr>
        <p:spPr>
          <a:xfrm>
            <a:off x="5491877" y="2410751"/>
            <a:ext cx="2202600" cy="863700"/>
          </a:xfrm>
          <a:prstGeom prst="roundRect">
            <a:avLst>
              <a:gd fmla="val 22205" name="adj"/>
            </a:avLst>
          </a:prstGeom>
          <a:solidFill>
            <a:srgbClr val="B3FEF7"/>
          </a:solidFill>
          <a:ln cap="flat" cmpd="sng" w="11050">
            <a:solidFill>
              <a:srgbClr val="DBE7FF"/>
            </a:solidFill>
            <a:prstDash val="solid"/>
            <a:round/>
            <a:headEnd len="sm" w="sm" type="none"/>
            <a:tailEnd len="sm" w="sm" type="none"/>
          </a:ln>
        </p:spPr>
        <p:txBody>
          <a:bodyPr anchorCtr="0" anchor="ctr" bIns="106100" lIns="106100" spcFirstLastPara="1" rIns="106100" wrap="square" tIns="106100">
            <a:noAutofit/>
          </a:bodyPr>
          <a:lstStyle/>
          <a:p>
            <a:pPr indent="0" lvl="0" marL="0" rtl="0" algn="ctr">
              <a:spcBef>
                <a:spcPts val="0"/>
              </a:spcBef>
              <a:spcAft>
                <a:spcPts val="0"/>
              </a:spcAft>
              <a:buClr>
                <a:srgbClr val="000000"/>
              </a:buClr>
              <a:buSzPts val="1277"/>
              <a:buFont typeface="Arial"/>
              <a:buNone/>
            </a:pPr>
            <a:r>
              <a:t/>
            </a:r>
            <a:endParaRPr sz="1276">
              <a:solidFill>
                <a:srgbClr val="172B4D"/>
              </a:solidFill>
              <a:latin typeface="Poppins Medium"/>
              <a:ea typeface="Poppins Medium"/>
              <a:cs typeface="Poppins Medium"/>
              <a:sym typeface="Poppins Medium"/>
            </a:endParaRPr>
          </a:p>
        </p:txBody>
      </p:sp>
      <p:sp>
        <p:nvSpPr>
          <p:cNvPr id="2021" name="Google Shape;2021;p219"/>
          <p:cNvSpPr/>
          <p:nvPr/>
        </p:nvSpPr>
        <p:spPr>
          <a:xfrm>
            <a:off x="6097157" y="826504"/>
            <a:ext cx="1020600" cy="245100"/>
          </a:xfrm>
          <a:prstGeom prst="roundRect">
            <a:avLst>
              <a:gd fmla="val 50000" name="adj"/>
            </a:avLst>
          </a:prstGeom>
          <a:solidFill>
            <a:srgbClr val="FFFFFF"/>
          </a:solidFill>
          <a:ln cap="flat" cmpd="sng" w="11050">
            <a:solidFill>
              <a:srgbClr val="DBE7FF"/>
            </a:solidFill>
            <a:prstDash val="solid"/>
            <a:round/>
            <a:headEnd len="sm" w="sm" type="none"/>
            <a:tailEnd len="sm" w="sm" type="none"/>
          </a:ln>
        </p:spPr>
        <p:txBody>
          <a:bodyPr anchorCtr="0" anchor="ctr" bIns="106100" lIns="106100" spcFirstLastPara="1" rIns="106100" wrap="square" tIns="106100">
            <a:noAutofit/>
          </a:bodyPr>
          <a:lstStyle/>
          <a:p>
            <a:pPr indent="0" lvl="0" marL="0" rtl="0" algn="ctr">
              <a:spcBef>
                <a:spcPts val="0"/>
              </a:spcBef>
              <a:spcAft>
                <a:spcPts val="0"/>
              </a:spcAft>
              <a:buNone/>
            </a:pPr>
            <a:r>
              <a:rPr lang="en" sz="928">
                <a:solidFill>
                  <a:srgbClr val="172B4D"/>
                </a:solidFill>
                <a:latin typeface="Poppins"/>
                <a:ea typeface="Poppins"/>
                <a:cs typeface="Poppins"/>
                <a:sym typeface="Poppins"/>
              </a:rPr>
              <a:t>Agent</a:t>
            </a:r>
            <a:endParaRPr sz="928">
              <a:solidFill>
                <a:srgbClr val="172B4D"/>
              </a:solidFill>
            </a:endParaRPr>
          </a:p>
        </p:txBody>
      </p:sp>
      <p:sp>
        <p:nvSpPr>
          <p:cNvPr id="2022" name="Google Shape;2022;p219"/>
          <p:cNvSpPr/>
          <p:nvPr/>
        </p:nvSpPr>
        <p:spPr>
          <a:xfrm>
            <a:off x="7361184" y="826504"/>
            <a:ext cx="1020600" cy="245100"/>
          </a:xfrm>
          <a:prstGeom prst="roundRect">
            <a:avLst>
              <a:gd fmla="val 50000" name="adj"/>
            </a:avLst>
          </a:prstGeom>
          <a:solidFill>
            <a:srgbClr val="FFFFFF"/>
          </a:solidFill>
          <a:ln cap="flat" cmpd="sng" w="11050">
            <a:solidFill>
              <a:srgbClr val="DBE7FF"/>
            </a:solidFill>
            <a:prstDash val="solid"/>
            <a:round/>
            <a:headEnd len="sm" w="sm" type="none"/>
            <a:tailEnd len="sm" w="sm" type="none"/>
          </a:ln>
        </p:spPr>
        <p:txBody>
          <a:bodyPr anchorCtr="0" anchor="ctr" bIns="106100" lIns="106100" spcFirstLastPara="1" rIns="106100" wrap="square" tIns="106100">
            <a:noAutofit/>
          </a:bodyPr>
          <a:lstStyle/>
          <a:p>
            <a:pPr indent="0" lvl="0" marL="0" rtl="0" algn="ctr">
              <a:spcBef>
                <a:spcPts val="0"/>
              </a:spcBef>
              <a:spcAft>
                <a:spcPts val="0"/>
              </a:spcAft>
              <a:buNone/>
            </a:pPr>
            <a:r>
              <a:rPr lang="en" sz="928">
                <a:solidFill>
                  <a:srgbClr val="172B4D"/>
                </a:solidFill>
                <a:latin typeface="Poppins"/>
                <a:ea typeface="Poppins"/>
                <a:cs typeface="Poppins"/>
                <a:sym typeface="Poppins"/>
              </a:rPr>
              <a:t>Agent</a:t>
            </a:r>
            <a:endParaRPr sz="928">
              <a:solidFill>
                <a:srgbClr val="172B4D"/>
              </a:solidFill>
            </a:endParaRPr>
          </a:p>
        </p:txBody>
      </p:sp>
      <p:sp>
        <p:nvSpPr>
          <p:cNvPr id="2023" name="Google Shape;2023;p219"/>
          <p:cNvSpPr/>
          <p:nvPr/>
        </p:nvSpPr>
        <p:spPr>
          <a:xfrm>
            <a:off x="4902952" y="826504"/>
            <a:ext cx="1020600" cy="245100"/>
          </a:xfrm>
          <a:prstGeom prst="roundRect">
            <a:avLst>
              <a:gd fmla="val 50000" name="adj"/>
            </a:avLst>
          </a:prstGeom>
          <a:solidFill>
            <a:srgbClr val="FFFFFF"/>
          </a:solidFill>
          <a:ln cap="flat" cmpd="sng" w="11050">
            <a:solidFill>
              <a:srgbClr val="DBE7FF"/>
            </a:solidFill>
            <a:prstDash val="solid"/>
            <a:round/>
            <a:headEnd len="sm" w="sm" type="none"/>
            <a:tailEnd len="sm" w="sm" type="none"/>
          </a:ln>
        </p:spPr>
        <p:txBody>
          <a:bodyPr anchorCtr="0" anchor="ctr" bIns="106100" lIns="106100" spcFirstLastPara="1" rIns="106100" wrap="square" tIns="106100">
            <a:noAutofit/>
          </a:bodyPr>
          <a:lstStyle/>
          <a:p>
            <a:pPr indent="0" lvl="0" marL="0" rtl="0" algn="ctr">
              <a:spcBef>
                <a:spcPts val="0"/>
              </a:spcBef>
              <a:spcAft>
                <a:spcPts val="0"/>
              </a:spcAft>
              <a:buNone/>
            </a:pPr>
            <a:r>
              <a:rPr lang="en" sz="928">
                <a:solidFill>
                  <a:srgbClr val="172B4D"/>
                </a:solidFill>
                <a:latin typeface="Poppins"/>
                <a:ea typeface="Poppins"/>
                <a:cs typeface="Poppins"/>
                <a:sym typeface="Poppins"/>
              </a:rPr>
              <a:t>Agent</a:t>
            </a:r>
            <a:endParaRPr sz="928">
              <a:solidFill>
                <a:srgbClr val="172B4D"/>
              </a:solidFill>
            </a:endParaRPr>
          </a:p>
        </p:txBody>
      </p:sp>
      <p:pic>
        <p:nvPicPr>
          <p:cNvPr id="2024" name="Google Shape;2024;p219"/>
          <p:cNvPicPr preferRelativeResize="0"/>
          <p:nvPr/>
        </p:nvPicPr>
        <p:blipFill>
          <a:blip r:embed="rId5">
            <a:alphaModFix/>
          </a:blip>
          <a:stretch>
            <a:fillRect/>
          </a:stretch>
        </p:blipFill>
        <p:spPr>
          <a:xfrm>
            <a:off x="7669201" y="2601488"/>
            <a:ext cx="610743" cy="610693"/>
          </a:xfrm>
          <a:prstGeom prst="rect">
            <a:avLst/>
          </a:prstGeom>
          <a:noFill/>
          <a:ln>
            <a:noFill/>
          </a:ln>
        </p:spPr>
      </p:pic>
      <p:cxnSp>
        <p:nvCxnSpPr>
          <p:cNvPr id="2025" name="Google Shape;2025;p219"/>
          <p:cNvCxnSpPr/>
          <p:nvPr/>
        </p:nvCxnSpPr>
        <p:spPr>
          <a:xfrm rot="10800000">
            <a:off x="6607451" y="1071456"/>
            <a:ext cx="4800" cy="1305000"/>
          </a:xfrm>
          <a:prstGeom prst="straightConnector1">
            <a:avLst/>
          </a:prstGeom>
          <a:noFill/>
          <a:ln cap="flat" cmpd="sng" w="19050">
            <a:solidFill>
              <a:schemeClr val="dk1"/>
            </a:solidFill>
            <a:prstDash val="dot"/>
            <a:round/>
            <a:headEnd len="med" w="med" type="triangle"/>
            <a:tailEnd len="med" w="med" type="triangle"/>
          </a:ln>
        </p:spPr>
      </p:cxnSp>
      <p:sp>
        <p:nvSpPr>
          <p:cNvPr id="2026" name="Google Shape;2026;p219"/>
          <p:cNvSpPr/>
          <p:nvPr/>
        </p:nvSpPr>
        <p:spPr>
          <a:xfrm>
            <a:off x="5622266" y="2832613"/>
            <a:ext cx="1908000" cy="301200"/>
          </a:xfrm>
          <a:prstGeom prst="roundRect">
            <a:avLst>
              <a:gd fmla="val 50000" name="adj"/>
            </a:avLst>
          </a:prstGeom>
          <a:solidFill>
            <a:srgbClr val="108291"/>
          </a:solidFill>
          <a:ln cap="flat" cmpd="sng" w="11050">
            <a:solidFill>
              <a:srgbClr val="B3FEF7"/>
            </a:solidFill>
            <a:prstDash val="solid"/>
            <a:round/>
            <a:headEnd len="sm" w="sm" type="none"/>
            <a:tailEnd len="sm" w="sm" type="none"/>
          </a:ln>
        </p:spPr>
        <p:txBody>
          <a:bodyPr anchorCtr="0" anchor="ctr" bIns="106100" lIns="106100" spcFirstLastPara="1" rIns="106100" wrap="square" tIns="106100">
            <a:noAutofit/>
          </a:bodyPr>
          <a:lstStyle/>
          <a:p>
            <a:pPr indent="0" lvl="0" marL="0" rtl="0" algn="ctr">
              <a:spcBef>
                <a:spcPts val="0"/>
              </a:spcBef>
              <a:spcAft>
                <a:spcPts val="0"/>
              </a:spcAft>
              <a:buNone/>
            </a:pPr>
            <a:r>
              <a:rPr lang="en" sz="1044">
                <a:solidFill>
                  <a:srgbClr val="FFFFFF"/>
                </a:solidFill>
                <a:latin typeface="Poppins Medium"/>
                <a:ea typeface="Poppins Medium"/>
                <a:cs typeface="Poppins Medium"/>
                <a:sym typeface="Poppins Medium"/>
              </a:rPr>
              <a:t>Model Context Protocol</a:t>
            </a:r>
            <a:endParaRPr sz="812">
              <a:solidFill>
                <a:srgbClr val="FFFFFF"/>
              </a:solidFill>
              <a:latin typeface="Poppins"/>
              <a:ea typeface="Poppins"/>
              <a:cs typeface="Poppins"/>
              <a:sym typeface="Poppins"/>
            </a:endParaRPr>
          </a:p>
        </p:txBody>
      </p:sp>
      <p:sp>
        <p:nvSpPr>
          <p:cNvPr id="2027" name="Google Shape;2027;p219"/>
          <p:cNvSpPr txBox="1"/>
          <p:nvPr/>
        </p:nvSpPr>
        <p:spPr>
          <a:xfrm>
            <a:off x="4497453" y="3185567"/>
            <a:ext cx="3983100" cy="357300"/>
          </a:xfrm>
          <a:prstGeom prst="rect">
            <a:avLst/>
          </a:prstGeom>
          <a:noFill/>
          <a:ln>
            <a:noFill/>
          </a:ln>
        </p:spPr>
        <p:txBody>
          <a:bodyPr anchorCtr="0" anchor="t" bIns="106100" lIns="848950" spcFirstLastPara="1" rIns="106100" wrap="square" tIns="106100">
            <a:spAutoFit/>
          </a:bodyPr>
          <a:lstStyle/>
          <a:p>
            <a:pPr indent="0" lvl="0" marL="0" rtl="0" algn="l">
              <a:lnSpc>
                <a:spcPct val="115000"/>
              </a:lnSpc>
              <a:spcBef>
                <a:spcPts val="0"/>
              </a:spcBef>
              <a:spcAft>
                <a:spcPts val="0"/>
              </a:spcAft>
              <a:buNone/>
            </a:pPr>
            <a:r>
              <a:rPr lang="en" sz="928">
                <a:solidFill>
                  <a:srgbClr val="133440"/>
                </a:solidFill>
                <a:latin typeface="Poppins"/>
                <a:ea typeface="Poppins"/>
                <a:cs typeface="Poppins"/>
                <a:sym typeface="Poppins"/>
              </a:rPr>
              <a:t>Discovery, Auth, Governance, Remote access </a:t>
            </a:r>
            <a:endParaRPr sz="928">
              <a:solidFill>
                <a:srgbClr val="133440"/>
              </a:solidFill>
              <a:latin typeface="Poppins"/>
              <a:ea typeface="Poppins"/>
              <a:cs typeface="Poppins"/>
              <a:sym typeface="Poppins"/>
            </a:endParaRPr>
          </a:p>
        </p:txBody>
      </p:sp>
      <p:cxnSp>
        <p:nvCxnSpPr>
          <p:cNvPr id="2028" name="Google Shape;2028;p219"/>
          <p:cNvCxnSpPr/>
          <p:nvPr/>
        </p:nvCxnSpPr>
        <p:spPr>
          <a:xfrm rot="10800000">
            <a:off x="7881003" y="1054029"/>
            <a:ext cx="9600" cy="863700"/>
          </a:xfrm>
          <a:prstGeom prst="straightConnector1">
            <a:avLst/>
          </a:prstGeom>
          <a:noFill/>
          <a:ln cap="flat" cmpd="sng" w="19050">
            <a:solidFill>
              <a:schemeClr val="dk1"/>
            </a:solidFill>
            <a:prstDash val="dot"/>
            <a:round/>
            <a:headEnd len="med" w="med" type="none"/>
            <a:tailEnd len="med" w="med" type="triangle"/>
          </a:ln>
        </p:spPr>
      </p:cxnSp>
      <p:grpSp>
        <p:nvGrpSpPr>
          <p:cNvPr id="2029" name="Google Shape;2029;p219"/>
          <p:cNvGrpSpPr/>
          <p:nvPr/>
        </p:nvGrpSpPr>
        <p:grpSpPr>
          <a:xfrm>
            <a:off x="7085429" y="1420653"/>
            <a:ext cx="357233" cy="357233"/>
            <a:chOff x="7156450" y="1409700"/>
            <a:chExt cx="307800" cy="307800"/>
          </a:xfrm>
        </p:grpSpPr>
        <p:sp>
          <p:nvSpPr>
            <p:cNvPr id="2030" name="Google Shape;2030;p219"/>
            <p:cNvSpPr/>
            <p:nvPr/>
          </p:nvSpPr>
          <p:spPr>
            <a:xfrm>
              <a:off x="7156450" y="1409700"/>
              <a:ext cx="307800" cy="307800"/>
            </a:xfrm>
            <a:prstGeom prst="ellipse">
              <a:avLst/>
            </a:prstGeom>
            <a:solidFill>
              <a:srgbClr val="EEEEEE"/>
            </a:solidFill>
            <a:ln cap="flat" cmpd="sng" w="11050">
              <a:solidFill>
                <a:srgbClr val="FFFFFF"/>
              </a:solidFill>
              <a:prstDash val="solid"/>
              <a:round/>
              <a:headEnd len="sm" w="sm" type="none"/>
              <a:tailEnd len="sm" w="sm" type="none"/>
            </a:ln>
          </p:spPr>
          <p:txBody>
            <a:bodyPr anchorCtr="0" anchor="ctr" bIns="106100" lIns="106100" spcFirstLastPara="1" rIns="106100" wrap="square" tIns="106100">
              <a:noAutofit/>
            </a:bodyPr>
            <a:lstStyle/>
            <a:p>
              <a:pPr indent="0" lvl="0" marL="0" rtl="0" algn="ctr">
                <a:spcBef>
                  <a:spcPts val="0"/>
                </a:spcBef>
                <a:spcAft>
                  <a:spcPts val="0"/>
                </a:spcAft>
                <a:buNone/>
              </a:pPr>
              <a:r>
                <a:t/>
              </a:r>
              <a:endParaRPr sz="1624">
                <a:latin typeface="Poppins"/>
                <a:ea typeface="Poppins"/>
                <a:cs typeface="Poppins"/>
                <a:sym typeface="Poppins"/>
              </a:endParaRPr>
            </a:p>
          </p:txBody>
        </p:sp>
        <p:pic>
          <p:nvPicPr>
            <p:cNvPr id="2031" name="Google Shape;2031;p219"/>
            <p:cNvPicPr preferRelativeResize="0"/>
            <p:nvPr/>
          </p:nvPicPr>
          <p:blipFill>
            <a:blip r:embed="rId6">
              <a:alphaModFix/>
            </a:blip>
            <a:stretch>
              <a:fillRect/>
            </a:stretch>
          </p:blipFill>
          <p:spPr>
            <a:xfrm>
              <a:off x="7203225" y="1457100"/>
              <a:ext cx="211200" cy="211200"/>
            </a:xfrm>
            <a:prstGeom prst="rect">
              <a:avLst/>
            </a:prstGeom>
            <a:noFill/>
            <a:ln>
              <a:noFill/>
            </a:ln>
          </p:spPr>
        </p:pic>
      </p:grpSp>
      <p:cxnSp>
        <p:nvCxnSpPr>
          <p:cNvPr id="2032" name="Google Shape;2032;p219"/>
          <p:cNvCxnSpPr/>
          <p:nvPr/>
        </p:nvCxnSpPr>
        <p:spPr>
          <a:xfrm flipH="1" rot="10800000">
            <a:off x="5586718" y="3431708"/>
            <a:ext cx="415500" cy="454800"/>
          </a:xfrm>
          <a:prstGeom prst="straightConnector1">
            <a:avLst/>
          </a:prstGeom>
          <a:noFill/>
          <a:ln cap="flat" cmpd="sng" w="19050">
            <a:solidFill>
              <a:schemeClr val="dk1"/>
            </a:solidFill>
            <a:prstDash val="dot"/>
            <a:round/>
            <a:headEnd len="med" w="med" type="triangle"/>
            <a:tailEnd len="med" w="med" type="triangle"/>
          </a:ln>
        </p:spPr>
      </p:cxnSp>
      <p:cxnSp>
        <p:nvCxnSpPr>
          <p:cNvPr id="2033" name="Google Shape;2033;p219"/>
          <p:cNvCxnSpPr/>
          <p:nvPr/>
        </p:nvCxnSpPr>
        <p:spPr>
          <a:xfrm flipH="1" rot="10800000">
            <a:off x="6680471" y="3431708"/>
            <a:ext cx="5100" cy="470700"/>
          </a:xfrm>
          <a:prstGeom prst="straightConnector1">
            <a:avLst/>
          </a:prstGeom>
          <a:noFill/>
          <a:ln cap="flat" cmpd="sng" w="19050">
            <a:solidFill>
              <a:schemeClr val="dk1"/>
            </a:solidFill>
            <a:prstDash val="dot"/>
            <a:round/>
            <a:headEnd len="med" w="med" type="triangle"/>
            <a:tailEnd len="med" w="med" type="triangle"/>
          </a:ln>
        </p:spPr>
      </p:cxnSp>
      <p:cxnSp>
        <p:nvCxnSpPr>
          <p:cNvPr id="2034" name="Google Shape;2034;p219"/>
          <p:cNvCxnSpPr/>
          <p:nvPr/>
        </p:nvCxnSpPr>
        <p:spPr>
          <a:xfrm rot="10800000">
            <a:off x="7363824" y="3431708"/>
            <a:ext cx="437100" cy="437700"/>
          </a:xfrm>
          <a:prstGeom prst="straightConnector1">
            <a:avLst/>
          </a:prstGeom>
          <a:noFill/>
          <a:ln cap="flat" cmpd="sng" w="19050">
            <a:solidFill>
              <a:schemeClr val="dk1"/>
            </a:solidFill>
            <a:prstDash val="dot"/>
            <a:round/>
            <a:headEnd len="med" w="med" type="triangle"/>
            <a:tailEnd len="med" w="med" type="triangle"/>
          </a:ln>
        </p:spPr>
      </p:cxnSp>
      <p:cxnSp>
        <p:nvCxnSpPr>
          <p:cNvPr id="2035" name="Google Shape;2035;p219"/>
          <p:cNvCxnSpPr/>
          <p:nvPr/>
        </p:nvCxnSpPr>
        <p:spPr>
          <a:xfrm rot="10800000">
            <a:off x="5457896" y="1071716"/>
            <a:ext cx="9600" cy="863700"/>
          </a:xfrm>
          <a:prstGeom prst="straightConnector1">
            <a:avLst/>
          </a:prstGeom>
          <a:noFill/>
          <a:ln cap="flat" cmpd="sng" w="19050">
            <a:solidFill>
              <a:schemeClr val="dk1"/>
            </a:solidFill>
            <a:prstDash val="dot"/>
            <a:round/>
            <a:headEnd len="med" w="med" type="none"/>
            <a:tailEnd len="med" w="med" type="triangle"/>
          </a:ln>
        </p:spPr>
      </p:cxnSp>
      <p:pic>
        <p:nvPicPr>
          <p:cNvPr id="2036" name="Google Shape;2036;p219" title="Gemini-Icon.png"/>
          <p:cNvPicPr preferRelativeResize="0"/>
          <p:nvPr/>
        </p:nvPicPr>
        <p:blipFill rotWithShape="1">
          <a:blip r:embed="rId7">
            <a:alphaModFix/>
          </a:blip>
          <a:srcRect b="49" l="0" r="0" t="49"/>
          <a:stretch/>
        </p:blipFill>
        <p:spPr>
          <a:xfrm>
            <a:off x="5014539" y="1420766"/>
            <a:ext cx="357300" cy="357000"/>
          </a:xfrm>
          <a:prstGeom prst="ellipse">
            <a:avLst/>
          </a:prstGeom>
          <a:noFill/>
          <a:ln>
            <a:noFill/>
          </a:ln>
        </p:spPr>
      </p:pic>
      <p:pic>
        <p:nvPicPr>
          <p:cNvPr id="2037" name="Google Shape;2037;p219" title="cursor.png"/>
          <p:cNvPicPr preferRelativeResize="0"/>
          <p:nvPr/>
        </p:nvPicPr>
        <p:blipFill rotWithShape="1">
          <a:blip r:embed="rId8">
            <a:alphaModFix/>
          </a:blip>
          <a:srcRect b="0" l="0" r="0" t="9"/>
          <a:stretch/>
        </p:blipFill>
        <p:spPr>
          <a:xfrm>
            <a:off x="8120426" y="1454219"/>
            <a:ext cx="289996" cy="289966"/>
          </a:xfrm>
          <a:prstGeom prst="rect">
            <a:avLst/>
          </a:prstGeom>
          <a:noFill/>
          <a:ln>
            <a:noFill/>
          </a:ln>
        </p:spPr>
      </p:pic>
      <p:pic>
        <p:nvPicPr>
          <p:cNvPr id="2038" name="Google Shape;2038;p219" title="Claude logo.jpeg"/>
          <p:cNvPicPr preferRelativeResize="0"/>
          <p:nvPr/>
        </p:nvPicPr>
        <p:blipFill>
          <a:blip r:embed="rId9">
            <a:alphaModFix/>
          </a:blip>
          <a:stretch>
            <a:fillRect/>
          </a:stretch>
        </p:blipFill>
        <p:spPr>
          <a:xfrm>
            <a:off x="6049835" y="1420592"/>
            <a:ext cx="357220" cy="357220"/>
          </a:xfrm>
          <a:prstGeom prst="rect">
            <a:avLst/>
          </a:prstGeom>
          <a:noFill/>
          <a:ln>
            <a:noFill/>
          </a:ln>
        </p:spPr>
      </p:pic>
      <p:pic>
        <p:nvPicPr>
          <p:cNvPr id="2039" name="Google Shape;2039;p219" title="Salesforce.com_logo.svg.png"/>
          <p:cNvPicPr preferRelativeResize="0"/>
          <p:nvPr/>
        </p:nvPicPr>
        <p:blipFill>
          <a:blip r:embed="rId10">
            <a:alphaModFix/>
          </a:blip>
          <a:stretch>
            <a:fillRect/>
          </a:stretch>
        </p:blipFill>
        <p:spPr>
          <a:xfrm>
            <a:off x="5193782" y="3966426"/>
            <a:ext cx="723497" cy="506582"/>
          </a:xfrm>
          <a:prstGeom prst="rect">
            <a:avLst/>
          </a:prstGeom>
          <a:noFill/>
          <a:ln>
            <a:noFill/>
          </a:ln>
        </p:spPr>
      </p:pic>
      <p:pic>
        <p:nvPicPr>
          <p:cNvPr id="2040" name="Google Shape;2040;p219" title="ChatGPT Image Sep 30, 2025, 11_23_30 AM.png"/>
          <p:cNvPicPr preferRelativeResize="0"/>
          <p:nvPr/>
        </p:nvPicPr>
        <p:blipFill rotWithShape="1">
          <a:blip r:embed="rId11">
            <a:alphaModFix/>
          </a:blip>
          <a:srcRect b="13621" l="0" r="0" t="13614"/>
          <a:stretch/>
        </p:blipFill>
        <p:spPr>
          <a:xfrm>
            <a:off x="7466101" y="3914374"/>
            <a:ext cx="839260" cy="610685"/>
          </a:xfrm>
          <a:prstGeom prst="rect">
            <a:avLst/>
          </a:prstGeom>
          <a:noFill/>
          <a:ln>
            <a:noFill/>
          </a:ln>
        </p:spPr>
      </p:pic>
      <p:sp>
        <p:nvSpPr>
          <p:cNvPr id="2041" name="Google Shape;2041;p219"/>
          <p:cNvSpPr txBox="1"/>
          <p:nvPr/>
        </p:nvSpPr>
        <p:spPr>
          <a:xfrm>
            <a:off x="5607846" y="2437173"/>
            <a:ext cx="1908000" cy="245100"/>
          </a:xfrm>
          <a:prstGeom prst="rect">
            <a:avLst/>
          </a:prstGeom>
          <a:noFill/>
          <a:ln>
            <a:noFill/>
          </a:ln>
        </p:spPr>
        <p:txBody>
          <a:bodyPr anchorCtr="0" anchor="t" bIns="106100" lIns="106100" spcFirstLastPara="1" rIns="106100" wrap="square" tIns="106100">
            <a:noAutofit/>
          </a:bodyPr>
          <a:lstStyle/>
          <a:p>
            <a:pPr indent="0" lvl="0" marL="0" rtl="0" algn="ctr">
              <a:spcBef>
                <a:spcPts val="0"/>
              </a:spcBef>
              <a:spcAft>
                <a:spcPts val="0"/>
              </a:spcAft>
              <a:buNone/>
            </a:pPr>
            <a:r>
              <a:rPr b="1" lang="en" sz="1044">
                <a:solidFill>
                  <a:schemeClr val="dk1"/>
                </a:solidFill>
                <a:latin typeface="Poppins"/>
                <a:ea typeface="Poppins"/>
                <a:cs typeface="Poppins"/>
                <a:sym typeface="Poppins"/>
              </a:rPr>
              <a:t>Workato Enterprise MCP</a:t>
            </a:r>
            <a:endParaRPr b="1" sz="1044">
              <a:solidFill>
                <a:schemeClr val="dk1"/>
              </a:solidFill>
              <a:latin typeface="Poppins"/>
              <a:ea typeface="Poppins"/>
              <a:cs typeface="Poppins"/>
              <a:sym typeface="Poppins"/>
            </a:endParaRPr>
          </a:p>
        </p:txBody>
      </p:sp>
      <p:cxnSp>
        <p:nvCxnSpPr>
          <p:cNvPr id="2042" name="Google Shape;2042;p219"/>
          <p:cNvCxnSpPr/>
          <p:nvPr/>
        </p:nvCxnSpPr>
        <p:spPr>
          <a:xfrm flipH="1" rot="10800000">
            <a:off x="5462614" y="1898891"/>
            <a:ext cx="2440800" cy="17700"/>
          </a:xfrm>
          <a:prstGeom prst="straightConnector1">
            <a:avLst/>
          </a:prstGeom>
          <a:noFill/>
          <a:ln cap="flat" cmpd="sng" w="19050">
            <a:solidFill>
              <a:schemeClr val="dk1"/>
            </a:solidFill>
            <a:prstDash val="dot"/>
            <a:round/>
            <a:headEnd len="med" w="med" type="none"/>
            <a:tailEnd len="med" w="med" type="none"/>
          </a:ln>
        </p:spPr>
      </p:cxnSp>
      <p:pic>
        <p:nvPicPr>
          <p:cNvPr id="2043" name="Google Shape;2043;p219" title="jira.png"/>
          <p:cNvPicPr preferRelativeResize="0"/>
          <p:nvPr/>
        </p:nvPicPr>
        <p:blipFill>
          <a:blip r:embed="rId12">
            <a:alphaModFix/>
          </a:blip>
          <a:stretch>
            <a:fillRect/>
          </a:stretch>
        </p:blipFill>
        <p:spPr>
          <a:xfrm>
            <a:off x="6329927" y="3907400"/>
            <a:ext cx="723500" cy="72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grpSp>
        <p:nvGrpSpPr>
          <p:cNvPr id="2048" name="Google Shape;2048;p220"/>
          <p:cNvGrpSpPr/>
          <p:nvPr/>
        </p:nvGrpSpPr>
        <p:grpSpPr>
          <a:xfrm>
            <a:off x="3190875" y="95250"/>
            <a:ext cx="5953126" cy="5048250"/>
            <a:chOff x="3190875" y="95250"/>
            <a:chExt cx="5953126" cy="5048250"/>
          </a:xfrm>
        </p:grpSpPr>
        <p:pic>
          <p:nvPicPr>
            <p:cNvPr id="2049" name="Google Shape;2049;p220" title="blur 04.png"/>
            <p:cNvPicPr preferRelativeResize="0"/>
            <p:nvPr/>
          </p:nvPicPr>
          <p:blipFill rotWithShape="1">
            <a:blip r:embed="rId3">
              <a:alphaModFix/>
            </a:blip>
            <a:srcRect b="20741" l="6788" r="11122" t="0"/>
            <a:stretch/>
          </p:blipFill>
          <p:spPr>
            <a:xfrm>
              <a:off x="3190875" y="1066800"/>
              <a:ext cx="5953126" cy="4076700"/>
            </a:xfrm>
            <a:prstGeom prst="rect">
              <a:avLst/>
            </a:prstGeom>
            <a:noFill/>
            <a:ln>
              <a:noFill/>
            </a:ln>
          </p:spPr>
        </p:pic>
        <p:pic>
          <p:nvPicPr>
            <p:cNvPr id="2050" name="Google Shape;2050;p220" title="blur 02.png"/>
            <p:cNvPicPr preferRelativeResize="0"/>
            <p:nvPr/>
          </p:nvPicPr>
          <p:blipFill rotWithShape="1">
            <a:blip r:embed="rId4">
              <a:alphaModFix/>
            </a:blip>
            <a:srcRect b="0" l="0" r="18059" t="18334"/>
            <a:stretch/>
          </p:blipFill>
          <p:spPr>
            <a:xfrm>
              <a:off x="4844900" y="95250"/>
              <a:ext cx="4299099" cy="4200525"/>
            </a:xfrm>
            <a:prstGeom prst="rect">
              <a:avLst/>
            </a:prstGeom>
            <a:noFill/>
            <a:ln>
              <a:noFill/>
            </a:ln>
          </p:spPr>
        </p:pic>
      </p:grpSp>
      <p:sp>
        <p:nvSpPr>
          <p:cNvPr id="2051" name="Google Shape;2051;p220"/>
          <p:cNvSpPr txBox="1"/>
          <p:nvPr/>
        </p:nvSpPr>
        <p:spPr>
          <a:xfrm>
            <a:off x="338328" y="292118"/>
            <a:ext cx="85206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Poppins Medium"/>
                <a:ea typeface="Poppins Medium"/>
                <a:cs typeface="Poppins Medium"/>
                <a:sym typeface="Poppins Medium"/>
              </a:rPr>
              <a:t>Workato GO</a:t>
            </a:r>
            <a:endParaRPr sz="2800">
              <a:solidFill>
                <a:schemeClr val="dk1"/>
              </a:solidFill>
              <a:latin typeface="Poppins Medium"/>
              <a:ea typeface="Poppins Medium"/>
              <a:cs typeface="Poppins Medium"/>
              <a:sym typeface="Poppins Medium"/>
            </a:endParaRPr>
          </a:p>
        </p:txBody>
      </p:sp>
      <p:sp>
        <p:nvSpPr>
          <p:cNvPr id="2052" name="Google Shape;2052;p220"/>
          <p:cNvSpPr txBox="1"/>
          <p:nvPr/>
        </p:nvSpPr>
        <p:spPr>
          <a:xfrm>
            <a:off x="338321" y="723225"/>
            <a:ext cx="4412100" cy="200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200"/>
              </a:spcAft>
              <a:buClr>
                <a:schemeClr val="dk1"/>
              </a:buClr>
              <a:buSzPts val="1100"/>
              <a:buFont typeface="Arial"/>
              <a:buNone/>
            </a:pPr>
            <a:r>
              <a:rPr lang="en" sz="1300">
                <a:solidFill>
                  <a:schemeClr val="dk1"/>
                </a:solidFill>
                <a:latin typeface="Poppins Medium"/>
                <a:ea typeface="Poppins Medium"/>
                <a:cs typeface="Poppins Medium"/>
                <a:sym typeface="Poppins Medium"/>
              </a:rPr>
              <a:t>The First Enterprise Search with Deep Action</a:t>
            </a:r>
            <a:r>
              <a:rPr baseline="30000" lang="en" sz="1300">
                <a:solidFill>
                  <a:schemeClr val="dk1"/>
                </a:solidFill>
                <a:latin typeface="Poppins Medium"/>
                <a:ea typeface="Poppins Medium"/>
                <a:cs typeface="Poppins Medium"/>
                <a:sym typeface="Poppins Medium"/>
              </a:rPr>
              <a:t>TM</a:t>
            </a:r>
            <a:endParaRPr sz="1300">
              <a:solidFill>
                <a:schemeClr val="dk1"/>
              </a:solidFill>
              <a:latin typeface="Poppins Medium"/>
              <a:ea typeface="Poppins Medium"/>
              <a:cs typeface="Poppins Medium"/>
              <a:sym typeface="Poppins Medium"/>
            </a:endParaRPr>
          </a:p>
        </p:txBody>
      </p:sp>
      <p:sp>
        <p:nvSpPr>
          <p:cNvPr id="2053" name="Google Shape;2053;p220"/>
          <p:cNvSpPr txBox="1"/>
          <p:nvPr/>
        </p:nvSpPr>
        <p:spPr>
          <a:xfrm>
            <a:off x="170672" y="1456508"/>
            <a:ext cx="3704700" cy="3089700"/>
          </a:xfrm>
          <a:prstGeom prst="rect">
            <a:avLst/>
          </a:prstGeom>
          <a:noFill/>
          <a:ln>
            <a:noFill/>
          </a:ln>
        </p:spPr>
        <p:txBody>
          <a:bodyPr anchorCtr="0" anchor="ctr" bIns="91425" lIns="91425" spcFirstLastPara="1" rIns="91425" wrap="square" tIns="91425">
            <a:spAutoFit/>
          </a:bodyPr>
          <a:lstStyle/>
          <a:p>
            <a:pPr indent="-203834" lvl="0" marL="365760" rtl="0" algn="l">
              <a:lnSpc>
                <a:spcPct val="115000"/>
              </a:lnSpc>
              <a:spcBef>
                <a:spcPts val="1000"/>
              </a:spcBef>
              <a:spcAft>
                <a:spcPts val="0"/>
              </a:spcAft>
              <a:buClr>
                <a:schemeClr val="dk1"/>
              </a:buClr>
              <a:buSzPts val="1050"/>
              <a:buFont typeface="Poppins"/>
              <a:buChar char="●"/>
            </a:pPr>
            <a:r>
              <a:rPr b="1" lang="en" sz="1050">
                <a:solidFill>
                  <a:schemeClr val="dk1"/>
                </a:solidFill>
                <a:latin typeface="Poppins"/>
                <a:ea typeface="Poppins"/>
                <a:cs typeface="Poppins"/>
                <a:sym typeface="Poppins"/>
              </a:rPr>
              <a:t>Enterprise Search</a:t>
            </a:r>
            <a:r>
              <a:rPr lang="en" sz="1050">
                <a:solidFill>
                  <a:schemeClr val="dk1"/>
                </a:solidFill>
                <a:latin typeface="Poppins"/>
                <a:ea typeface="Poppins"/>
                <a:cs typeface="Poppins"/>
                <a:sym typeface="Poppins"/>
              </a:rPr>
              <a:t>:</a:t>
            </a:r>
            <a:r>
              <a:rPr b="1" lang="en" sz="1050">
                <a:solidFill>
                  <a:schemeClr val="dk1"/>
                </a:solidFill>
                <a:latin typeface="Poppins"/>
                <a:ea typeface="Poppins"/>
                <a:cs typeface="Poppins"/>
                <a:sym typeface="Poppins"/>
              </a:rPr>
              <a:t> </a:t>
            </a:r>
            <a:r>
              <a:rPr lang="en" sz="1050">
                <a:solidFill>
                  <a:schemeClr val="dk1"/>
                </a:solidFill>
                <a:latin typeface="Poppins"/>
                <a:ea typeface="Poppins"/>
                <a:cs typeface="Poppins"/>
                <a:sym typeface="Poppins"/>
              </a:rPr>
              <a:t>Search everything - docs, data, apps - with security and control</a:t>
            </a:r>
            <a:endParaRPr sz="1050">
              <a:solidFill>
                <a:schemeClr val="dk1"/>
              </a:solidFill>
              <a:latin typeface="Poppins"/>
              <a:ea typeface="Poppins"/>
              <a:cs typeface="Poppins"/>
              <a:sym typeface="Poppins"/>
            </a:endParaRPr>
          </a:p>
          <a:p>
            <a:pPr indent="-203834" lvl="0" marL="365760" rtl="0" algn="l">
              <a:lnSpc>
                <a:spcPct val="115000"/>
              </a:lnSpc>
              <a:spcBef>
                <a:spcPts val="1000"/>
              </a:spcBef>
              <a:spcAft>
                <a:spcPts val="0"/>
              </a:spcAft>
              <a:buClr>
                <a:schemeClr val="dk1"/>
              </a:buClr>
              <a:buSzPts val="1050"/>
              <a:buFont typeface="Poppins"/>
              <a:buChar char="●"/>
            </a:pPr>
            <a:r>
              <a:rPr b="1" lang="en" sz="1050">
                <a:solidFill>
                  <a:schemeClr val="dk1"/>
                </a:solidFill>
                <a:latin typeface="Poppins"/>
                <a:ea typeface="Poppins"/>
                <a:cs typeface="Poppins"/>
                <a:sym typeface="Poppins"/>
              </a:rPr>
              <a:t>Powered by Deep Action</a:t>
            </a:r>
            <a:r>
              <a:rPr b="1" baseline="30000" lang="en" sz="1050">
                <a:solidFill>
                  <a:schemeClr val="dk1"/>
                </a:solidFill>
                <a:latin typeface="Poppins"/>
                <a:ea typeface="Poppins"/>
                <a:cs typeface="Poppins"/>
                <a:sym typeface="Poppins"/>
              </a:rPr>
              <a:t>TM</a:t>
            </a:r>
            <a:r>
              <a:rPr lang="en" sz="1050">
                <a:solidFill>
                  <a:schemeClr val="dk1"/>
                </a:solidFill>
                <a:latin typeface="Poppins"/>
                <a:ea typeface="Poppins"/>
                <a:cs typeface="Poppins"/>
                <a:sym typeface="Poppins"/>
              </a:rPr>
              <a:t>:</a:t>
            </a:r>
            <a:r>
              <a:rPr b="1" lang="en" sz="1050">
                <a:solidFill>
                  <a:schemeClr val="dk1"/>
                </a:solidFill>
                <a:latin typeface="Poppins"/>
                <a:ea typeface="Poppins"/>
                <a:cs typeface="Poppins"/>
                <a:sym typeface="Poppins"/>
              </a:rPr>
              <a:t> </a:t>
            </a:r>
            <a:r>
              <a:rPr lang="en" sz="1050">
                <a:solidFill>
                  <a:schemeClr val="dk1"/>
                </a:solidFill>
                <a:latin typeface="Poppins"/>
                <a:ea typeface="Poppins"/>
                <a:cs typeface="Poppins"/>
                <a:sym typeface="Poppins"/>
              </a:rPr>
              <a:t>Save hours on complex workflows that span multiple steps and applications</a:t>
            </a:r>
            <a:endParaRPr sz="1050">
              <a:solidFill>
                <a:schemeClr val="dk1"/>
              </a:solidFill>
              <a:latin typeface="Poppins"/>
              <a:ea typeface="Poppins"/>
              <a:cs typeface="Poppins"/>
              <a:sym typeface="Poppins"/>
            </a:endParaRPr>
          </a:p>
          <a:p>
            <a:pPr indent="-203834" lvl="0" marL="365760" rtl="0" algn="l">
              <a:lnSpc>
                <a:spcPct val="115000"/>
              </a:lnSpc>
              <a:spcBef>
                <a:spcPts val="1000"/>
              </a:spcBef>
              <a:spcAft>
                <a:spcPts val="0"/>
              </a:spcAft>
              <a:buClr>
                <a:schemeClr val="dk1"/>
              </a:buClr>
              <a:buSzPts val="1050"/>
              <a:buFont typeface="Poppins"/>
              <a:buChar char="●"/>
            </a:pPr>
            <a:r>
              <a:rPr b="1" lang="en" sz="1050">
                <a:solidFill>
                  <a:schemeClr val="dk1"/>
                </a:solidFill>
                <a:latin typeface="Poppins"/>
                <a:ea typeface="Poppins"/>
                <a:cs typeface="Poppins"/>
                <a:sym typeface="Poppins"/>
              </a:rPr>
              <a:t>Action Board</a:t>
            </a:r>
            <a:r>
              <a:rPr lang="en" sz="1050">
                <a:solidFill>
                  <a:schemeClr val="dk1"/>
                </a:solidFill>
                <a:latin typeface="Poppins"/>
                <a:ea typeface="Poppins"/>
                <a:cs typeface="Poppins"/>
                <a:sym typeface="Poppins"/>
              </a:rPr>
              <a:t>: Track Genie-driven outcomes and business KPIs in customizable views to understand performance and ROI</a:t>
            </a:r>
            <a:endParaRPr sz="1050">
              <a:solidFill>
                <a:schemeClr val="dk1"/>
              </a:solidFill>
              <a:latin typeface="Poppins"/>
              <a:ea typeface="Poppins"/>
              <a:cs typeface="Poppins"/>
              <a:sym typeface="Poppins"/>
            </a:endParaRPr>
          </a:p>
          <a:p>
            <a:pPr indent="-203834" lvl="0" marL="365760" rtl="0" algn="l">
              <a:lnSpc>
                <a:spcPct val="115000"/>
              </a:lnSpc>
              <a:spcBef>
                <a:spcPts val="1000"/>
              </a:spcBef>
              <a:spcAft>
                <a:spcPts val="0"/>
              </a:spcAft>
              <a:buClr>
                <a:schemeClr val="dk1"/>
              </a:buClr>
              <a:buSzPts val="1050"/>
              <a:buFont typeface="Poppins"/>
              <a:buChar char="●"/>
            </a:pPr>
            <a:r>
              <a:rPr b="1" lang="en" sz="1050">
                <a:solidFill>
                  <a:schemeClr val="dk1"/>
                </a:solidFill>
                <a:latin typeface="Poppins"/>
                <a:ea typeface="Poppins"/>
                <a:cs typeface="Poppins"/>
                <a:sym typeface="Poppins"/>
              </a:rPr>
              <a:t>Single User Interface</a:t>
            </a:r>
            <a:r>
              <a:rPr lang="en" sz="1050">
                <a:solidFill>
                  <a:schemeClr val="dk1"/>
                </a:solidFill>
                <a:latin typeface="Poppins"/>
                <a:ea typeface="Poppins"/>
                <a:cs typeface="Poppins"/>
                <a:sym typeface="Poppins"/>
              </a:rPr>
              <a:t>: A single place for employees to go to find what they need and use Genies to get their work done</a:t>
            </a:r>
            <a:endParaRPr b="1" sz="1050">
              <a:solidFill>
                <a:schemeClr val="dk1"/>
              </a:solidFill>
              <a:latin typeface="Poppins"/>
              <a:ea typeface="Poppins"/>
              <a:cs typeface="Poppins"/>
              <a:sym typeface="Poppins"/>
            </a:endParaRPr>
          </a:p>
          <a:p>
            <a:pPr indent="0" lvl="0" marL="0" marR="0" rtl="0" algn="l">
              <a:lnSpc>
                <a:spcPct val="115000"/>
              </a:lnSpc>
              <a:spcBef>
                <a:spcPts val="0"/>
              </a:spcBef>
              <a:spcAft>
                <a:spcPts val="0"/>
              </a:spcAft>
              <a:buNone/>
            </a:pPr>
            <a:r>
              <a:t/>
            </a:r>
            <a:endParaRPr b="1" sz="1050">
              <a:solidFill>
                <a:schemeClr val="lt1"/>
              </a:solidFill>
              <a:latin typeface="Poppins"/>
              <a:ea typeface="Poppins"/>
              <a:cs typeface="Poppins"/>
              <a:sym typeface="Poppins"/>
            </a:endParaRPr>
          </a:p>
          <a:p>
            <a:pPr indent="0" lvl="0" marL="0" rtl="0" algn="l">
              <a:spcBef>
                <a:spcPts val="1000"/>
              </a:spcBef>
              <a:spcAft>
                <a:spcPts val="0"/>
              </a:spcAft>
              <a:buNone/>
            </a:pPr>
            <a:r>
              <a:t/>
            </a:r>
            <a:endParaRPr b="1" sz="1050">
              <a:solidFill>
                <a:schemeClr val="lt1"/>
              </a:solidFill>
            </a:endParaRPr>
          </a:p>
        </p:txBody>
      </p:sp>
      <p:pic>
        <p:nvPicPr>
          <p:cNvPr id="2054" name="Google Shape;2054;p220"/>
          <p:cNvPicPr preferRelativeResize="0"/>
          <p:nvPr/>
        </p:nvPicPr>
        <p:blipFill rotWithShape="1">
          <a:blip r:embed="rId5">
            <a:alphaModFix/>
          </a:blip>
          <a:srcRect b="2653" l="16885" r="2670" t="3237"/>
          <a:stretch/>
        </p:blipFill>
        <p:spPr>
          <a:xfrm>
            <a:off x="3964175" y="1099550"/>
            <a:ext cx="5231700" cy="3537900"/>
          </a:xfrm>
          <a:prstGeom prst="roundRect">
            <a:avLst>
              <a:gd fmla="val 5922" name="adj"/>
            </a:avLst>
          </a:prstGeom>
          <a:noFill/>
          <a:ln>
            <a:noFill/>
          </a:ln>
          <a:effectLst>
            <a:outerShdw blurRad="285750" rotWithShape="0" algn="bl" dir="2700000" dist="38100">
              <a:srgbClr val="000000">
                <a:alpha val="1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grpSp>
        <p:nvGrpSpPr>
          <p:cNvPr id="2059" name="Google Shape;2059;p221"/>
          <p:cNvGrpSpPr/>
          <p:nvPr/>
        </p:nvGrpSpPr>
        <p:grpSpPr>
          <a:xfrm>
            <a:off x="3190875" y="70060"/>
            <a:ext cx="5953126" cy="5048250"/>
            <a:chOff x="3190875" y="95250"/>
            <a:chExt cx="5953126" cy="5048250"/>
          </a:xfrm>
        </p:grpSpPr>
        <p:pic>
          <p:nvPicPr>
            <p:cNvPr id="2060" name="Google Shape;2060;p221" title="blur 04.png"/>
            <p:cNvPicPr preferRelativeResize="0"/>
            <p:nvPr/>
          </p:nvPicPr>
          <p:blipFill rotWithShape="1">
            <a:blip r:embed="rId3">
              <a:alphaModFix/>
            </a:blip>
            <a:srcRect b="20741" l="6788" r="11122" t="0"/>
            <a:stretch/>
          </p:blipFill>
          <p:spPr>
            <a:xfrm>
              <a:off x="3190875" y="1066800"/>
              <a:ext cx="5953126" cy="4076700"/>
            </a:xfrm>
            <a:prstGeom prst="rect">
              <a:avLst/>
            </a:prstGeom>
            <a:noFill/>
            <a:ln>
              <a:noFill/>
            </a:ln>
          </p:spPr>
        </p:pic>
        <p:pic>
          <p:nvPicPr>
            <p:cNvPr id="2061" name="Google Shape;2061;p221" title="blur 02.png"/>
            <p:cNvPicPr preferRelativeResize="0"/>
            <p:nvPr/>
          </p:nvPicPr>
          <p:blipFill rotWithShape="1">
            <a:blip r:embed="rId4">
              <a:alphaModFix/>
            </a:blip>
            <a:srcRect b="0" l="0" r="18059" t="18334"/>
            <a:stretch/>
          </p:blipFill>
          <p:spPr>
            <a:xfrm>
              <a:off x="4844900" y="95250"/>
              <a:ext cx="4299099" cy="4200525"/>
            </a:xfrm>
            <a:prstGeom prst="rect">
              <a:avLst/>
            </a:prstGeom>
            <a:noFill/>
            <a:ln>
              <a:noFill/>
            </a:ln>
          </p:spPr>
        </p:pic>
      </p:grpSp>
      <p:sp>
        <p:nvSpPr>
          <p:cNvPr id="2062" name="Google Shape;2062;p221"/>
          <p:cNvSpPr txBox="1"/>
          <p:nvPr/>
        </p:nvSpPr>
        <p:spPr>
          <a:xfrm>
            <a:off x="848273" y="594475"/>
            <a:ext cx="3158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Poppins Medium"/>
                <a:ea typeface="Poppins Medium"/>
                <a:cs typeface="Poppins Medium"/>
                <a:sym typeface="Poppins Medium"/>
              </a:rPr>
              <a:t>Action Board</a:t>
            </a:r>
            <a:endParaRPr sz="2800">
              <a:solidFill>
                <a:schemeClr val="dk1"/>
              </a:solidFill>
              <a:latin typeface="Poppins Medium"/>
              <a:ea typeface="Poppins Medium"/>
              <a:cs typeface="Poppins Medium"/>
              <a:sym typeface="Poppins Medium"/>
            </a:endParaRPr>
          </a:p>
        </p:txBody>
      </p:sp>
      <p:cxnSp>
        <p:nvCxnSpPr>
          <p:cNvPr id="2063" name="Google Shape;2063;p221"/>
          <p:cNvCxnSpPr/>
          <p:nvPr/>
        </p:nvCxnSpPr>
        <p:spPr>
          <a:xfrm>
            <a:off x="514398" y="104643"/>
            <a:ext cx="0" cy="3905400"/>
          </a:xfrm>
          <a:prstGeom prst="straightConnector1">
            <a:avLst/>
          </a:prstGeom>
          <a:noFill/>
          <a:ln cap="flat" cmpd="sng" w="9525">
            <a:solidFill>
              <a:srgbClr val="111010"/>
            </a:solidFill>
            <a:prstDash val="dot"/>
            <a:round/>
            <a:headEnd len="med" w="med" type="none"/>
            <a:tailEnd len="med" w="med" type="none"/>
          </a:ln>
        </p:spPr>
      </p:cxnSp>
      <p:sp>
        <p:nvSpPr>
          <p:cNvPr id="2064" name="Google Shape;2064;p221"/>
          <p:cNvSpPr txBox="1"/>
          <p:nvPr/>
        </p:nvSpPr>
        <p:spPr>
          <a:xfrm>
            <a:off x="869196" y="1770588"/>
            <a:ext cx="2780400" cy="533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b="1" lang="en" sz="1050">
                <a:solidFill>
                  <a:schemeClr val="dk1"/>
                </a:solidFill>
                <a:latin typeface="Poppins"/>
                <a:ea typeface="Poppins"/>
                <a:cs typeface="Poppins"/>
                <a:sym typeface="Poppins"/>
              </a:rPr>
              <a:t>Measure what matters</a:t>
            </a:r>
            <a:r>
              <a:rPr lang="en" sz="1050">
                <a:solidFill>
                  <a:schemeClr val="dk1"/>
                </a:solidFill>
                <a:latin typeface="Poppins"/>
                <a:ea typeface="Poppins"/>
                <a:cs typeface="Poppins"/>
                <a:sym typeface="Poppins"/>
              </a:rPr>
              <a:t>: Correlate Genie performance with operational KPIs in real time to prove ROI and business impact</a:t>
            </a:r>
            <a:endParaRPr sz="1050">
              <a:solidFill>
                <a:schemeClr val="dk1"/>
              </a:solidFill>
              <a:latin typeface="Poppins"/>
              <a:ea typeface="Poppins"/>
              <a:cs typeface="Poppins"/>
              <a:sym typeface="Poppins"/>
            </a:endParaRPr>
          </a:p>
        </p:txBody>
      </p:sp>
      <p:sp>
        <p:nvSpPr>
          <p:cNvPr id="2065" name="Google Shape;2065;p221"/>
          <p:cNvSpPr txBox="1"/>
          <p:nvPr/>
        </p:nvSpPr>
        <p:spPr>
          <a:xfrm>
            <a:off x="848273" y="2628826"/>
            <a:ext cx="2735400" cy="719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b="1" lang="en" sz="1050">
                <a:solidFill>
                  <a:schemeClr val="dk1"/>
                </a:solidFill>
                <a:latin typeface="Poppins"/>
                <a:ea typeface="Poppins"/>
                <a:cs typeface="Poppins"/>
                <a:sym typeface="Poppins"/>
              </a:rPr>
              <a:t>Personalize your view</a:t>
            </a:r>
            <a:r>
              <a:rPr lang="en" sz="1050">
                <a:solidFill>
                  <a:schemeClr val="dk1"/>
                </a:solidFill>
                <a:latin typeface="Poppins"/>
                <a:ea typeface="Poppins"/>
                <a:cs typeface="Poppins"/>
                <a:sym typeface="Poppins"/>
              </a:rPr>
              <a:t>: Configure insights and visualizations for your team or role to highlight the metrics that drive smarter decisions</a:t>
            </a:r>
            <a:endParaRPr sz="1050">
              <a:solidFill>
                <a:schemeClr val="dk1"/>
              </a:solidFill>
              <a:latin typeface="Poppins"/>
              <a:ea typeface="Poppins"/>
              <a:cs typeface="Poppins"/>
              <a:sym typeface="Poppins"/>
            </a:endParaRPr>
          </a:p>
        </p:txBody>
      </p:sp>
      <p:sp>
        <p:nvSpPr>
          <p:cNvPr id="2066" name="Google Shape;2066;p221"/>
          <p:cNvSpPr/>
          <p:nvPr/>
        </p:nvSpPr>
        <p:spPr>
          <a:xfrm>
            <a:off x="457148" y="1815430"/>
            <a:ext cx="114600" cy="114600"/>
          </a:xfrm>
          <a:prstGeom prst="ellipse">
            <a:avLst/>
          </a:prstGeom>
          <a:solidFill>
            <a:schemeClr val="accent2"/>
          </a:solidFill>
          <a:ln>
            <a:noFill/>
          </a:ln>
          <a:effectLst>
            <a:outerShdw blurRad="342900" rotWithShape="0" algn="bl">
              <a:srgbClr val="111010">
                <a:alpha val="1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1000">
              <a:solidFill>
                <a:srgbClr val="FFFFFF"/>
              </a:solidFill>
              <a:latin typeface="Poppins"/>
              <a:ea typeface="Poppins"/>
              <a:cs typeface="Poppins"/>
              <a:sym typeface="Poppins"/>
            </a:endParaRPr>
          </a:p>
        </p:txBody>
      </p:sp>
      <p:sp>
        <p:nvSpPr>
          <p:cNvPr id="2067" name="Google Shape;2067;p221"/>
          <p:cNvSpPr/>
          <p:nvPr/>
        </p:nvSpPr>
        <p:spPr>
          <a:xfrm>
            <a:off x="457148" y="2672928"/>
            <a:ext cx="114600" cy="114600"/>
          </a:xfrm>
          <a:prstGeom prst="ellipse">
            <a:avLst/>
          </a:prstGeom>
          <a:solidFill>
            <a:schemeClr val="accent2"/>
          </a:solidFill>
          <a:ln>
            <a:noFill/>
          </a:ln>
          <a:effectLst>
            <a:outerShdw blurRad="342900" rotWithShape="0" algn="bl">
              <a:srgbClr val="111010">
                <a:alpha val="1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1000">
              <a:solidFill>
                <a:srgbClr val="FFFFFF"/>
              </a:solidFill>
              <a:latin typeface="Poppins"/>
              <a:ea typeface="Poppins"/>
              <a:cs typeface="Poppins"/>
              <a:sym typeface="Poppins"/>
            </a:endParaRPr>
          </a:p>
        </p:txBody>
      </p:sp>
      <p:sp>
        <p:nvSpPr>
          <p:cNvPr id="2068" name="Google Shape;2068;p221"/>
          <p:cNvSpPr txBox="1"/>
          <p:nvPr/>
        </p:nvSpPr>
        <p:spPr>
          <a:xfrm>
            <a:off x="834858" y="3622349"/>
            <a:ext cx="2735400" cy="719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None/>
            </a:pPr>
            <a:r>
              <a:rPr b="1" lang="en" sz="1050">
                <a:solidFill>
                  <a:schemeClr val="dk1"/>
                </a:solidFill>
                <a:latin typeface="Poppins"/>
                <a:ea typeface="Poppins"/>
                <a:cs typeface="Poppins"/>
                <a:sym typeface="Poppins"/>
              </a:rPr>
              <a:t>Act instantly</a:t>
            </a:r>
            <a:r>
              <a:rPr lang="en" sz="1050">
                <a:solidFill>
                  <a:schemeClr val="dk1"/>
                </a:solidFill>
                <a:latin typeface="Poppins"/>
                <a:ea typeface="Poppins"/>
                <a:cs typeface="Poppins"/>
                <a:sym typeface="Poppins"/>
              </a:rPr>
              <a:t>: Manage alerts, approvals, and tasks or trigger Genie workflows directly within one workspace to resolve issues faster and keep work moving</a:t>
            </a:r>
            <a:endParaRPr sz="1050">
              <a:solidFill>
                <a:schemeClr val="dk1"/>
              </a:solidFill>
              <a:latin typeface="Poppins"/>
              <a:ea typeface="Poppins"/>
              <a:cs typeface="Poppins"/>
              <a:sym typeface="Poppins"/>
            </a:endParaRPr>
          </a:p>
        </p:txBody>
      </p:sp>
      <p:sp>
        <p:nvSpPr>
          <p:cNvPr id="2069" name="Google Shape;2069;p221"/>
          <p:cNvSpPr/>
          <p:nvPr/>
        </p:nvSpPr>
        <p:spPr>
          <a:xfrm>
            <a:off x="456329" y="3647539"/>
            <a:ext cx="114600" cy="114600"/>
          </a:xfrm>
          <a:prstGeom prst="ellipse">
            <a:avLst/>
          </a:prstGeom>
          <a:solidFill>
            <a:schemeClr val="accent2"/>
          </a:solidFill>
          <a:ln>
            <a:noFill/>
          </a:ln>
          <a:effectLst>
            <a:outerShdw blurRad="342900" rotWithShape="0" algn="bl">
              <a:srgbClr val="111010">
                <a:alpha val="1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1000">
              <a:solidFill>
                <a:srgbClr val="FFFFFF"/>
              </a:solidFill>
              <a:latin typeface="Poppins"/>
              <a:ea typeface="Poppins"/>
              <a:cs typeface="Poppins"/>
              <a:sym typeface="Poppins"/>
            </a:endParaRPr>
          </a:p>
        </p:txBody>
      </p:sp>
      <p:sp>
        <p:nvSpPr>
          <p:cNvPr id="2070" name="Google Shape;2070;p221"/>
          <p:cNvSpPr txBox="1"/>
          <p:nvPr/>
        </p:nvSpPr>
        <p:spPr>
          <a:xfrm>
            <a:off x="834848" y="1059575"/>
            <a:ext cx="3074400" cy="677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i="1" lang="en" sz="1050">
                <a:solidFill>
                  <a:schemeClr val="dk1"/>
                </a:solidFill>
                <a:latin typeface="Poppins Medium"/>
                <a:ea typeface="Poppins Medium"/>
                <a:cs typeface="Poppins Medium"/>
                <a:sym typeface="Poppins Medium"/>
              </a:rPr>
              <a:t>Your Genie command center to measure impact, prove ROI, and act on what matters</a:t>
            </a:r>
            <a:endParaRPr i="1" sz="105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i="1" sz="1000">
              <a:solidFill>
                <a:schemeClr val="dk1"/>
              </a:solidFill>
              <a:latin typeface="Poppins Medium"/>
              <a:ea typeface="Poppins Medium"/>
              <a:cs typeface="Poppins Medium"/>
              <a:sym typeface="Poppins Medium"/>
            </a:endParaRPr>
          </a:p>
          <a:p>
            <a:pPr indent="0" lvl="0" marL="0" rtl="0" algn="l">
              <a:lnSpc>
                <a:spcPct val="115000"/>
              </a:lnSpc>
              <a:spcBef>
                <a:spcPts val="0"/>
              </a:spcBef>
              <a:spcAft>
                <a:spcPts val="1200"/>
              </a:spcAft>
              <a:buClr>
                <a:schemeClr val="dk1"/>
              </a:buClr>
              <a:buSzPts val="1100"/>
              <a:buFont typeface="Arial"/>
              <a:buNone/>
            </a:pPr>
            <a:r>
              <a:t/>
            </a:r>
            <a:endParaRPr sz="1300">
              <a:solidFill>
                <a:schemeClr val="dk1"/>
              </a:solidFill>
              <a:latin typeface="Poppins Medium"/>
              <a:ea typeface="Poppins Medium"/>
              <a:cs typeface="Poppins Medium"/>
              <a:sym typeface="Poppins Medium"/>
            </a:endParaRPr>
          </a:p>
        </p:txBody>
      </p:sp>
      <p:pic>
        <p:nvPicPr>
          <p:cNvPr id="2071" name="Google Shape;2071;p221"/>
          <p:cNvPicPr preferRelativeResize="0"/>
          <p:nvPr/>
        </p:nvPicPr>
        <p:blipFill rotWithShape="1">
          <a:blip r:embed="rId5">
            <a:alphaModFix/>
          </a:blip>
          <a:srcRect b="19452" l="0" r="0" t="0"/>
          <a:stretch/>
        </p:blipFill>
        <p:spPr>
          <a:xfrm>
            <a:off x="4012300" y="913650"/>
            <a:ext cx="4550700" cy="3553800"/>
          </a:xfrm>
          <a:prstGeom prst="roundRect">
            <a:avLst>
              <a:gd fmla="val 6206" name="adj"/>
            </a:avLst>
          </a:prstGeom>
          <a:noFill/>
          <a:ln>
            <a:noFill/>
          </a:ln>
          <a:effectLst>
            <a:outerShdw blurRad="57150" rotWithShape="0" algn="bl" dir="2700000" dist="38100">
              <a:srgbClr val="000000">
                <a:alpha val="15000"/>
              </a:srgbClr>
            </a:outerShdw>
          </a:effectLst>
        </p:spPr>
      </p:pic>
      <p:pic>
        <p:nvPicPr>
          <p:cNvPr id="2072" name="Google Shape;2072;p221"/>
          <p:cNvPicPr preferRelativeResize="0"/>
          <p:nvPr/>
        </p:nvPicPr>
        <p:blipFill rotWithShape="1">
          <a:blip r:embed="rId6">
            <a:alphaModFix/>
          </a:blip>
          <a:srcRect b="3298" l="77936" r="909" t="1372"/>
          <a:stretch/>
        </p:blipFill>
        <p:spPr>
          <a:xfrm>
            <a:off x="7424164" y="1481122"/>
            <a:ext cx="1372800" cy="3516900"/>
          </a:xfrm>
          <a:prstGeom prst="flowChartAlternateProcess">
            <a:avLst/>
          </a:prstGeom>
          <a:noFill/>
          <a:ln>
            <a:noFill/>
          </a:ln>
          <a:effectLst>
            <a:outerShdw blurRad="57150" rotWithShape="0" algn="bl" dir="2700000" dist="38100">
              <a:srgbClr val="000000">
                <a:alpha val="15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222"/>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a:t> </a:t>
            </a:r>
            <a:endParaRPr/>
          </a:p>
        </p:txBody>
      </p:sp>
      <p:pic>
        <p:nvPicPr>
          <p:cNvPr id="2078" name="Google Shape;2078;p222" title="airo-logo.png"/>
          <p:cNvPicPr preferRelativeResize="0"/>
          <p:nvPr/>
        </p:nvPicPr>
        <p:blipFill>
          <a:blip r:embed="rId3">
            <a:alphaModFix/>
          </a:blip>
          <a:stretch>
            <a:fillRect/>
          </a:stretch>
        </p:blipFill>
        <p:spPr>
          <a:xfrm>
            <a:off x="2764111" y="2193549"/>
            <a:ext cx="3615777" cy="75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23"/>
          <p:cNvSpPr txBox="1"/>
          <p:nvPr>
            <p:ph type="title"/>
          </p:nvPr>
        </p:nvSpPr>
        <p:spPr>
          <a:xfrm>
            <a:off x="311700" y="244250"/>
            <a:ext cx="8520600" cy="800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latin typeface="Poppins Medium"/>
                <a:ea typeface="Poppins Medium"/>
                <a:cs typeface="Poppins Medium"/>
                <a:sym typeface="Poppins Medium"/>
              </a:rPr>
              <a:t>Workato </a:t>
            </a:r>
            <a:r>
              <a:rPr lang="en" sz="2400">
                <a:latin typeface="Poppins Medium"/>
                <a:ea typeface="Poppins Medium"/>
                <a:cs typeface="Poppins Medium"/>
                <a:sym typeface="Poppins Medium"/>
              </a:rPr>
              <a:t>AIRO and Acumen</a:t>
            </a:r>
            <a:endParaRPr sz="2400">
              <a:latin typeface="Poppins Medium"/>
              <a:ea typeface="Poppins Medium"/>
              <a:cs typeface="Poppins Medium"/>
              <a:sym typeface="Poppins Medium"/>
            </a:endParaRPr>
          </a:p>
          <a:p>
            <a:pPr indent="0" lvl="0" marL="0" rtl="0" algn="l">
              <a:spcBef>
                <a:spcPts val="0"/>
              </a:spcBef>
              <a:spcAft>
                <a:spcPts val="0"/>
              </a:spcAft>
              <a:buNone/>
            </a:pPr>
            <a:r>
              <a:t/>
            </a:r>
            <a:endParaRPr/>
          </a:p>
        </p:txBody>
      </p:sp>
      <p:sp>
        <p:nvSpPr>
          <p:cNvPr id="2084" name="Google Shape;2084;p223"/>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2085" name="Google Shape;2085;p223"/>
          <p:cNvSpPr txBox="1"/>
          <p:nvPr/>
        </p:nvSpPr>
        <p:spPr>
          <a:xfrm>
            <a:off x="289950" y="675350"/>
            <a:ext cx="3460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AI-driven, Intent-based, real-time orchestrator</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
        <p:nvSpPr>
          <p:cNvPr id="2086" name="Google Shape;2086;p223"/>
          <p:cNvSpPr/>
          <p:nvPr/>
        </p:nvSpPr>
        <p:spPr>
          <a:xfrm>
            <a:off x="4056525" y="731125"/>
            <a:ext cx="5296200" cy="46731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sp>
        <p:nvSpPr>
          <p:cNvPr id="2087" name="Google Shape;2087;p223"/>
          <p:cNvSpPr txBox="1"/>
          <p:nvPr/>
        </p:nvSpPr>
        <p:spPr>
          <a:xfrm>
            <a:off x="311700" y="1233450"/>
            <a:ext cx="3633300" cy="247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000">
                <a:solidFill>
                  <a:srgbClr val="133440"/>
                </a:solidFill>
                <a:latin typeface="Poppins"/>
                <a:ea typeface="Poppins"/>
                <a:cs typeface="Poppins"/>
                <a:sym typeface="Poppins"/>
              </a:rPr>
              <a:t>Knows your role and workspace for personalized help.</a:t>
            </a:r>
            <a:endParaRPr sz="10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000">
                <a:solidFill>
                  <a:srgbClr val="133440"/>
                </a:solidFill>
                <a:latin typeface="Poppins"/>
                <a:ea typeface="Poppins"/>
                <a:cs typeface="Poppins"/>
                <a:sym typeface="Poppins"/>
              </a:rPr>
              <a:t>Unified homepage with tailored suggestions. </a:t>
            </a:r>
            <a:endParaRPr sz="10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000">
                <a:solidFill>
                  <a:srgbClr val="133440"/>
                </a:solidFill>
                <a:latin typeface="Poppins"/>
                <a:ea typeface="Poppins"/>
                <a:cs typeface="Poppins"/>
                <a:sym typeface="Poppins"/>
              </a:rPr>
              <a:t>Chat with AIRO anywhere.</a:t>
            </a:r>
            <a:endParaRPr sz="10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000">
                <a:solidFill>
                  <a:srgbClr val="133440"/>
                </a:solidFill>
                <a:latin typeface="Poppins"/>
                <a:ea typeface="Poppins"/>
                <a:cs typeface="Poppins"/>
                <a:sym typeface="Poppins"/>
              </a:rPr>
              <a:t>Goal-driven design, optimized recipes, and auto-generated solutions for the best results.</a:t>
            </a:r>
            <a:endParaRPr sz="1100">
              <a:solidFill>
                <a:srgbClr val="133440"/>
              </a:solidFill>
              <a:latin typeface="Poppins"/>
              <a:ea typeface="Poppins"/>
              <a:cs typeface="Poppins"/>
              <a:sym typeface="Poppins"/>
            </a:endParaRPr>
          </a:p>
          <a:p>
            <a:pPr indent="0" lvl="0" marL="457200" rtl="0" algn="l">
              <a:spcBef>
                <a:spcPts val="1000"/>
              </a:spcBef>
              <a:spcAft>
                <a:spcPts val="0"/>
              </a:spcAft>
              <a:buNone/>
            </a:pPr>
            <a:r>
              <a:t/>
            </a:r>
            <a:endParaRPr sz="1100">
              <a:solidFill>
                <a:srgbClr val="133440"/>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100">
              <a:solidFill>
                <a:srgbClr val="133440"/>
              </a:solidFill>
              <a:latin typeface="Poppins"/>
              <a:ea typeface="Poppins"/>
              <a:cs typeface="Poppins"/>
              <a:sym typeface="Poppins"/>
            </a:endParaRPr>
          </a:p>
        </p:txBody>
      </p:sp>
      <p:sp>
        <p:nvSpPr>
          <p:cNvPr id="2088" name="Google Shape;2088;p223"/>
          <p:cNvSpPr txBox="1"/>
          <p:nvPr/>
        </p:nvSpPr>
        <p:spPr>
          <a:xfrm>
            <a:off x="311700" y="3166281"/>
            <a:ext cx="3417300" cy="142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000">
                <a:solidFill>
                  <a:srgbClr val="133440"/>
                </a:solidFill>
                <a:latin typeface="Poppins"/>
                <a:ea typeface="Poppins"/>
                <a:cs typeface="Poppins"/>
                <a:sym typeface="Poppins"/>
              </a:rPr>
              <a:t>Fast, relevant answers.</a:t>
            </a:r>
            <a:endParaRPr sz="10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000">
                <a:solidFill>
                  <a:srgbClr val="133440"/>
                </a:solidFill>
                <a:latin typeface="Poppins"/>
                <a:ea typeface="Poppins"/>
                <a:cs typeface="Poppins"/>
                <a:sym typeface="Poppins"/>
              </a:rPr>
              <a:t>Seamlessly resume work, fix issues, or start new projects.</a:t>
            </a:r>
            <a:endParaRPr sz="10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000">
                <a:solidFill>
                  <a:srgbClr val="133440"/>
                </a:solidFill>
                <a:latin typeface="Poppins"/>
                <a:ea typeface="Poppins"/>
                <a:cs typeface="Poppins"/>
                <a:sym typeface="Poppins"/>
              </a:rPr>
              <a:t>Proactive issue monitoring.</a:t>
            </a:r>
            <a:endParaRPr sz="1100">
              <a:solidFill>
                <a:srgbClr val="133440"/>
              </a:solidFill>
              <a:latin typeface="Poppins"/>
              <a:ea typeface="Poppins"/>
              <a:cs typeface="Poppins"/>
              <a:sym typeface="Poppins"/>
            </a:endParaRPr>
          </a:p>
        </p:txBody>
      </p:sp>
      <p:pic>
        <p:nvPicPr>
          <p:cNvPr id="2089" name="Google Shape;2089;p223"/>
          <p:cNvPicPr preferRelativeResize="0"/>
          <p:nvPr/>
        </p:nvPicPr>
        <p:blipFill>
          <a:blip r:embed="rId3">
            <a:alphaModFix/>
          </a:blip>
          <a:stretch>
            <a:fillRect/>
          </a:stretch>
        </p:blipFill>
        <p:spPr>
          <a:xfrm>
            <a:off x="4212550" y="1388825"/>
            <a:ext cx="4736675" cy="2973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97"/>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a:t> </a:t>
            </a:r>
            <a:endParaRPr/>
          </a:p>
        </p:txBody>
      </p:sp>
      <p:pic>
        <p:nvPicPr>
          <p:cNvPr id="1557" name="Google Shape;1557;p197" title="Workato One.png"/>
          <p:cNvPicPr preferRelativeResize="0"/>
          <p:nvPr/>
        </p:nvPicPr>
        <p:blipFill rotWithShape="1">
          <a:blip r:embed="rId3">
            <a:alphaModFix/>
          </a:blip>
          <a:srcRect b="0" l="219" r="219" t="0"/>
          <a:stretch/>
        </p:blipFill>
        <p:spPr>
          <a:xfrm>
            <a:off x="2223662" y="2200875"/>
            <a:ext cx="4696674" cy="640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224"/>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sz="4000"/>
              <a:t>IDP </a:t>
            </a:r>
            <a:endParaRPr sz="4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225"/>
          <p:cNvSpPr txBox="1"/>
          <p:nvPr>
            <p:ph type="title"/>
          </p:nvPr>
        </p:nvSpPr>
        <p:spPr>
          <a:xfrm>
            <a:off x="311700" y="244250"/>
            <a:ext cx="8520600" cy="800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latin typeface="Poppins Medium"/>
                <a:ea typeface="Poppins Medium"/>
                <a:cs typeface="Poppins Medium"/>
                <a:sym typeface="Poppins Medium"/>
              </a:rPr>
              <a:t>Workato </a:t>
            </a:r>
            <a:r>
              <a:rPr lang="en" sz="2400">
                <a:latin typeface="Poppins Medium"/>
                <a:ea typeface="Poppins Medium"/>
                <a:cs typeface="Poppins Medium"/>
                <a:sym typeface="Poppins Medium"/>
              </a:rPr>
              <a:t>IDP (Intelligent Document Processing)</a:t>
            </a:r>
            <a:endParaRPr sz="2400">
              <a:latin typeface="Poppins Medium"/>
              <a:ea typeface="Poppins Medium"/>
              <a:cs typeface="Poppins Medium"/>
              <a:sym typeface="Poppins Medium"/>
            </a:endParaRPr>
          </a:p>
          <a:p>
            <a:pPr indent="0" lvl="0" marL="0" rtl="0" algn="l">
              <a:spcBef>
                <a:spcPts val="0"/>
              </a:spcBef>
              <a:spcAft>
                <a:spcPts val="0"/>
              </a:spcAft>
              <a:buNone/>
            </a:pPr>
            <a:r>
              <a:t/>
            </a:r>
            <a:endParaRPr/>
          </a:p>
        </p:txBody>
      </p:sp>
      <p:sp>
        <p:nvSpPr>
          <p:cNvPr id="2100" name="Google Shape;2100;p225"/>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2101" name="Google Shape;2101;p225"/>
          <p:cNvSpPr txBox="1"/>
          <p:nvPr/>
        </p:nvSpPr>
        <p:spPr>
          <a:xfrm>
            <a:off x="242325" y="675350"/>
            <a:ext cx="3460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Automate workflows from any document — instantly / intelligently</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
        <p:nvSpPr>
          <p:cNvPr id="2102" name="Google Shape;2102;p225"/>
          <p:cNvSpPr/>
          <p:nvPr/>
        </p:nvSpPr>
        <p:spPr>
          <a:xfrm>
            <a:off x="4056525" y="731125"/>
            <a:ext cx="5296200" cy="46731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sp>
        <p:nvSpPr>
          <p:cNvPr id="2103" name="Google Shape;2103;p225"/>
          <p:cNvSpPr txBox="1"/>
          <p:nvPr/>
        </p:nvSpPr>
        <p:spPr>
          <a:xfrm>
            <a:off x="311700" y="1340606"/>
            <a:ext cx="3633300" cy="222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Multi format support </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Embed IDP into recipes </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Pre-trained, multi-language models</a:t>
            </a:r>
            <a:endParaRPr>
              <a:solidFill>
                <a:schemeClr val="lt1"/>
              </a:solidFill>
              <a:latin typeface="Poppins"/>
              <a:ea typeface="Poppins"/>
              <a:cs typeface="Poppins"/>
              <a:sym typeface="Poppins"/>
            </a:endParaRPr>
          </a:p>
          <a:p>
            <a:pPr indent="0" lvl="0" marL="0" rtl="0" algn="l">
              <a:spcBef>
                <a:spcPts val="1000"/>
              </a:spcBef>
              <a:spcAft>
                <a:spcPts val="0"/>
              </a:spcAft>
              <a:buNone/>
            </a:pPr>
            <a:r>
              <a:t/>
            </a:r>
            <a:endParaRPr sz="1000">
              <a:solidFill>
                <a:srgbClr val="133440"/>
              </a:solidFill>
              <a:latin typeface="Poppins"/>
              <a:ea typeface="Poppins"/>
              <a:cs typeface="Poppins"/>
              <a:sym typeface="Poppins"/>
            </a:endParaRPr>
          </a:p>
          <a:p>
            <a:pPr indent="0" lvl="0" marL="457200" rtl="0" algn="l">
              <a:spcBef>
                <a:spcPts val="1000"/>
              </a:spcBef>
              <a:spcAft>
                <a:spcPts val="0"/>
              </a:spcAft>
              <a:buNone/>
            </a:pPr>
            <a:r>
              <a:t/>
            </a:r>
            <a:endParaRPr sz="1100">
              <a:solidFill>
                <a:srgbClr val="133440"/>
              </a:solidFill>
              <a:latin typeface="Poppins"/>
              <a:ea typeface="Poppins"/>
              <a:cs typeface="Poppins"/>
              <a:sym typeface="Poppins"/>
            </a:endParaRPr>
          </a:p>
          <a:p>
            <a:pPr indent="0" lvl="0" marL="457200" rtl="0" algn="l">
              <a:lnSpc>
                <a:spcPct val="115000"/>
              </a:lnSpc>
              <a:spcBef>
                <a:spcPts val="1000"/>
              </a:spcBef>
              <a:spcAft>
                <a:spcPts val="0"/>
              </a:spcAft>
              <a:buNone/>
            </a:pPr>
            <a:r>
              <a:t/>
            </a:r>
            <a:endParaRPr sz="1100">
              <a:solidFill>
                <a:srgbClr val="133440"/>
              </a:solidFill>
              <a:latin typeface="Poppins"/>
              <a:ea typeface="Poppins"/>
              <a:cs typeface="Poppins"/>
              <a:sym typeface="Poppins"/>
            </a:endParaRPr>
          </a:p>
        </p:txBody>
      </p:sp>
      <p:sp>
        <p:nvSpPr>
          <p:cNvPr id="2104" name="Google Shape;2104;p225"/>
          <p:cNvSpPr txBox="1"/>
          <p:nvPr/>
        </p:nvSpPr>
        <p:spPr>
          <a:xfrm>
            <a:off x="311700" y="2891850"/>
            <a:ext cx="3633300" cy="151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Eliminate manual data entry </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Detect inconsistencies, flag missing data</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Ready to use out of the box—no training required</a:t>
            </a:r>
            <a:endParaRPr sz="1000">
              <a:solidFill>
                <a:srgbClr val="133440"/>
              </a:solidFill>
              <a:latin typeface="Poppins"/>
              <a:ea typeface="Poppins"/>
              <a:cs typeface="Poppins"/>
              <a:sym typeface="Poppins"/>
            </a:endParaRPr>
          </a:p>
        </p:txBody>
      </p:sp>
      <p:pic>
        <p:nvPicPr>
          <p:cNvPr id="2105" name="Google Shape;2105;p225"/>
          <p:cNvPicPr preferRelativeResize="0"/>
          <p:nvPr/>
        </p:nvPicPr>
        <p:blipFill>
          <a:blip r:embed="rId3">
            <a:alphaModFix/>
          </a:blip>
          <a:stretch>
            <a:fillRect/>
          </a:stretch>
        </p:blipFill>
        <p:spPr>
          <a:xfrm>
            <a:off x="4212550" y="1233450"/>
            <a:ext cx="4984151" cy="3129234"/>
          </a:xfrm>
          <a:prstGeom prst="rect">
            <a:avLst/>
          </a:prstGeom>
          <a:noFill/>
          <a:ln>
            <a:noFill/>
          </a:ln>
        </p:spPr>
      </p:pic>
      <p:pic>
        <p:nvPicPr>
          <p:cNvPr id="2106" name="Google Shape;2106;p225"/>
          <p:cNvPicPr preferRelativeResize="0"/>
          <p:nvPr/>
        </p:nvPicPr>
        <p:blipFill rotWithShape="1">
          <a:blip r:embed="rId4">
            <a:alphaModFix/>
          </a:blip>
          <a:srcRect b="15895" l="0" r="29453" t="0"/>
          <a:stretch/>
        </p:blipFill>
        <p:spPr>
          <a:xfrm>
            <a:off x="4600753" y="920146"/>
            <a:ext cx="4461600" cy="4017600"/>
          </a:xfrm>
          <a:prstGeom prst="roundRect">
            <a:avLst>
              <a:gd fmla="val 3205" name="adj"/>
            </a:avLst>
          </a:prstGeom>
          <a:noFill/>
          <a:ln cap="flat" cmpd="sng" w="38100">
            <a:solidFill>
              <a:srgbClr val="FFFFFF"/>
            </a:solidFill>
            <a:prstDash val="solid"/>
            <a:round/>
            <a:headEnd len="sm" w="sm" type="none"/>
            <a:tailEnd len="sm" w="sm" type="none"/>
          </a:ln>
          <a:effectLst>
            <a:outerShdw blurRad="285750" rotWithShape="0" algn="bl" dir="2400000" dist="76200">
              <a:srgbClr val="22DBC8">
                <a:alpha val="12000"/>
              </a:srgbClr>
            </a:outerShdw>
          </a:effectLst>
        </p:spPr>
      </p:pic>
      <p:pic>
        <p:nvPicPr>
          <p:cNvPr id="2107" name="Google Shape;2107;p225"/>
          <p:cNvPicPr preferRelativeResize="0"/>
          <p:nvPr/>
        </p:nvPicPr>
        <p:blipFill>
          <a:blip r:embed="rId5">
            <a:alphaModFix/>
          </a:blip>
          <a:stretch>
            <a:fillRect/>
          </a:stretch>
        </p:blipFill>
        <p:spPr>
          <a:xfrm>
            <a:off x="4230481" y="2897963"/>
            <a:ext cx="2352900" cy="1665000"/>
          </a:xfrm>
          <a:prstGeom prst="roundRect">
            <a:avLst>
              <a:gd fmla="val 4930" name="adj"/>
            </a:avLst>
          </a:prstGeom>
          <a:noFill/>
          <a:ln cap="flat" cmpd="sng" w="38100">
            <a:solidFill>
              <a:srgbClr val="FFFFFF"/>
            </a:solidFill>
            <a:prstDash val="solid"/>
            <a:round/>
            <a:headEnd len="sm" w="sm" type="none"/>
            <a:tailEnd len="sm" w="sm" type="none"/>
          </a:ln>
          <a:effectLst>
            <a:outerShdw blurRad="285750" rotWithShape="0" algn="bl" dir="2400000" dist="76200">
              <a:srgbClr val="22DBC8">
                <a:alpha val="12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226"/>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sz="4000"/>
              <a:t>Security &amp; Governance</a:t>
            </a:r>
            <a:endParaRPr sz="4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27"/>
          <p:cNvSpPr txBox="1"/>
          <p:nvPr/>
        </p:nvSpPr>
        <p:spPr>
          <a:xfrm>
            <a:off x="327300" y="344950"/>
            <a:ext cx="8489400" cy="4311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r>
              <a:rPr lang="en" sz="2800">
                <a:solidFill>
                  <a:srgbClr val="111010"/>
                </a:solidFill>
                <a:latin typeface="Poppins"/>
                <a:ea typeface="Poppins"/>
                <a:cs typeface="Poppins"/>
                <a:sym typeface="Poppins"/>
              </a:rPr>
              <a:t>Enterprise-Grade by Default</a:t>
            </a:r>
            <a:endParaRPr sz="2800">
              <a:solidFill>
                <a:srgbClr val="111010"/>
              </a:solidFill>
              <a:latin typeface="Poppins"/>
              <a:ea typeface="Poppins"/>
              <a:cs typeface="Poppins"/>
              <a:sym typeface="Poppins"/>
            </a:endParaRPr>
          </a:p>
        </p:txBody>
      </p:sp>
      <p:grpSp>
        <p:nvGrpSpPr>
          <p:cNvPr id="2118" name="Google Shape;2118;p227"/>
          <p:cNvGrpSpPr/>
          <p:nvPr/>
        </p:nvGrpSpPr>
        <p:grpSpPr>
          <a:xfrm>
            <a:off x="660171" y="1032083"/>
            <a:ext cx="1813654" cy="3656476"/>
            <a:chOff x="6696646" y="1263108"/>
            <a:chExt cx="1813654" cy="3656476"/>
          </a:xfrm>
        </p:grpSpPr>
        <p:sp>
          <p:nvSpPr>
            <p:cNvPr id="2119" name="Google Shape;2119;p227"/>
            <p:cNvSpPr/>
            <p:nvPr/>
          </p:nvSpPr>
          <p:spPr>
            <a:xfrm>
              <a:off x="6696646" y="1263108"/>
              <a:ext cx="1787100" cy="513600"/>
            </a:xfrm>
            <a:prstGeom prst="round2SameRect">
              <a:avLst>
                <a:gd fmla="val 29661" name="adj1"/>
                <a:gd fmla="val 0" name="adj2"/>
              </a:avLst>
            </a:prstGeom>
            <a:solidFill>
              <a:srgbClr val="67EA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
          <p:nvSpPr>
            <p:cNvPr id="2120" name="Google Shape;2120;p227"/>
            <p:cNvSpPr/>
            <p:nvPr/>
          </p:nvSpPr>
          <p:spPr>
            <a:xfrm>
              <a:off x="6696646" y="1263108"/>
              <a:ext cx="1787100" cy="3111600"/>
            </a:xfrm>
            <a:prstGeom prst="roundRect">
              <a:avLst>
                <a:gd fmla="val 794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121" name="Google Shape;2121;p227"/>
            <p:cNvSpPr/>
            <p:nvPr/>
          </p:nvSpPr>
          <p:spPr>
            <a:xfrm>
              <a:off x="6806600" y="1807984"/>
              <a:ext cx="1703700" cy="3111600"/>
            </a:xfrm>
            <a:prstGeom prst="rect">
              <a:avLst/>
            </a:prstGeom>
            <a:noFill/>
            <a:ln>
              <a:noFill/>
            </a:ln>
          </p:spPr>
          <p:txBody>
            <a:bodyPr anchorCtr="0" anchor="t" bIns="91425" lIns="91425" spcFirstLastPara="1" rIns="91425" wrap="square" tIns="91425">
              <a:noAutofit/>
            </a:bodyPr>
            <a:lstStyle/>
            <a:p>
              <a:pPr indent="-165100" lvl="0" marL="177800" marR="0" rtl="0" algn="l">
                <a:lnSpc>
                  <a:spcPct val="115000"/>
                </a:lnSpc>
                <a:spcBef>
                  <a:spcPts val="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AHQ </a:t>
              </a:r>
              <a:r>
                <a:rPr lang="en" sz="1000">
                  <a:solidFill>
                    <a:srgbClr val="434343"/>
                  </a:solidFill>
                  <a:latin typeface="Poppins Light"/>
                  <a:ea typeface="Poppins Light"/>
                  <a:cs typeface="Poppins Light"/>
                  <a:sym typeface="Poppins Light"/>
                </a:rPr>
                <a:t>Governance </a:t>
              </a:r>
              <a:r>
                <a:rPr lang="en" sz="1000">
                  <a:solidFill>
                    <a:srgbClr val="434343"/>
                  </a:solidFill>
                  <a:latin typeface="Poppins Light"/>
                  <a:ea typeface="Poppins Light"/>
                  <a:cs typeface="Poppins Light"/>
                  <a:sym typeface="Poppins Light"/>
                </a:rPr>
                <a:t>and</a:t>
              </a:r>
              <a:r>
                <a:rPr lang="en" sz="1000">
                  <a:solidFill>
                    <a:srgbClr val="434343"/>
                  </a:solidFill>
                  <a:latin typeface="Poppins Light"/>
                  <a:ea typeface="Poppins Light"/>
                  <a:cs typeface="Poppins Light"/>
                  <a:sym typeface="Poppins Light"/>
                </a:rPr>
                <a:t> Workspace Federation</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Log streaming</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Real-time audit</a:t>
              </a:r>
              <a:endParaRPr i="0" sz="1000" u="none" cap="none" strike="noStrike">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RBAC</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Data r</a:t>
              </a:r>
              <a:r>
                <a:rPr lang="en" sz="1000">
                  <a:solidFill>
                    <a:srgbClr val="434343"/>
                  </a:solidFill>
                  <a:latin typeface="Poppins Light"/>
                  <a:ea typeface="Poppins Light"/>
                  <a:cs typeface="Poppins Light"/>
                  <a:sym typeface="Poppins Light"/>
                </a:rPr>
                <a:t>etention control</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SAML JITP, SCIM</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50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Environment separation</a:t>
              </a:r>
              <a:endParaRPr sz="1000">
                <a:solidFill>
                  <a:srgbClr val="434343"/>
                </a:solidFill>
                <a:latin typeface="Poppins Light"/>
                <a:ea typeface="Poppins Light"/>
                <a:cs typeface="Poppins Light"/>
                <a:sym typeface="Poppins Light"/>
              </a:endParaRPr>
            </a:p>
          </p:txBody>
        </p:sp>
      </p:grpSp>
      <p:grpSp>
        <p:nvGrpSpPr>
          <p:cNvPr id="2122" name="Google Shape;2122;p227"/>
          <p:cNvGrpSpPr/>
          <p:nvPr/>
        </p:nvGrpSpPr>
        <p:grpSpPr>
          <a:xfrm>
            <a:off x="4684499" y="1032083"/>
            <a:ext cx="1787100" cy="3111600"/>
            <a:chOff x="2672474" y="1263108"/>
            <a:chExt cx="1787100" cy="3111600"/>
          </a:xfrm>
        </p:grpSpPr>
        <p:sp>
          <p:nvSpPr>
            <p:cNvPr id="2123" name="Google Shape;2123;p227"/>
            <p:cNvSpPr/>
            <p:nvPr/>
          </p:nvSpPr>
          <p:spPr>
            <a:xfrm>
              <a:off x="2672474" y="1263108"/>
              <a:ext cx="1787100" cy="513600"/>
            </a:xfrm>
            <a:prstGeom prst="round2SameRect">
              <a:avLst>
                <a:gd fmla="val 29661" name="adj1"/>
                <a:gd fmla="val 0" name="adj2"/>
              </a:avLst>
            </a:prstGeom>
            <a:solidFill>
              <a:srgbClr val="67EAD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500"/>
                </a:spcAft>
                <a:buNone/>
              </a:pPr>
              <a:r>
                <a:t/>
              </a:r>
              <a:endParaRPr sz="1000">
                <a:solidFill>
                  <a:schemeClr val="dk1"/>
                </a:solidFill>
                <a:latin typeface="Poppins Medium"/>
                <a:ea typeface="Poppins Medium"/>
                <a:cs typeface="Poppins Medium"/>
                <a:sym typeface="Poppins Medium"/>
              </a:endParaRPr>
            </a:p>
          </p:txBody>
        </p:sp>
        <p:sp>
          <p:nvSpPr>
            <p:cNvPr id="2124" name="Google Shape;2124;p227"/>
            <p:cNvSpPr/>
            <p:nvPr/>
          </p:nvSpPr>
          <p:spPr>
            <a:xfrm>
              <a:off x="2672474" y="1263108"/>
              <a:ext cx="1787100" cy="3111600"/>
            </a:xfrm>
            <a:prstGeom prst="roundRect">
              <a:avLst>
                <a:gd fmla="val 794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500"/>
                </a:spcAft>
                <a:buNone/>
              </a:pPr>
              <a:r>
                <a:t/>
              </a:r>
              <a:endParaRPr>
                <a:latin typeface="Poppins"/>
                <a:ea typeface="Poppins"/>
                <a:cs typeface="Poppins"/>
                <a:sym typeface="Poppins"/>
              </a:endParaRPr>
            </a:p>
          </p:txBody>
        </p:sp>
        <p:sp>
          <p:nvSpPr>
            <p:cNvPr id="2125" name="Google Shape;2125;p227"/>
            <p:cNvSpPr/>
            <p:nvPr/>
          </p:nvSpPr>
          <p:spPr>
            <a:xfrm>
              <a:off x="2782425" y="1811725"/>
              <a:ext cx="1566900" cy="2561700"/>
            </a:xfrm>
            <a:prstGeom prst="rect">
              <a:avLst/>
            </a:prstGeom>
            <a:noFill/>
            <a:ln>
              <a:noFill/>
            </a:ln>
          </p:spPr>
          <p:txBody>
            <a:bodyPr anchorCtr="0" anchor="t" bIns="91425" lIns="91425" spcFirstLastPara="1" rIns="91425" wrap="square" tIns="91425">
              <a:noAutofit/>
            </a:bodyPr>
            <a:lstStyle/>
            <a:p>
              <a:pPr indent="-165100" lvl="0" marL="177800" marR="0" rtl="0" algn="l">
                <a:lnSpc>
                  <a:spcPct val="115000"/>
                </a:lnSpc>
                <a:spcBef>
                  <a:spcPts val="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GDPR</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ISO</a:t>
              </a:r>
              <a:r>
                <a:rPr lang="en" sz="1000">
                  <a:solidFill>
                    <a:srgbClr val="434343"/>
                  </a:solidFill>
                  <a:latin typeface="Poppins Light"/>
                  <a:ea typeface="Poppins Light"/>
                  <a:cs typeface="Poppins Light"/>
                  <a:sym typeface="Poppins Light"/>
                </a:rPr>
                <a:t> 27001 and ISO 27701</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HIPAA, PCI</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SOX ready  </a:t>
              </a:r>
              <a:endParaRPr i="0" sz="1000" u="none" cap="none" strike="noStrike">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Regional DCs</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IRAP</a:t>
              </a:r>
              <a:endParaRPr sz="1000">
                <a:solidFill>
                  <a:srgbClr val="434343"/>
                </a:solidFill>
                <a:latin typeface="Poppins Light"/>
                <a:ea typeface="Poppins Light"/>
                <a:cs typeface="Poppins Light"/>
                <a:sym typeface="Poppins Light"/>
              </a:endParaRPr>
            </a:p>
            <a:p>
              <a:pPr indent="0" lvl="0" marL="0" marR="0" rtl="0" algn="l">
                <a:lnSpc>
                  <a:spcPct val="115000"/>
                </a:lnSpc>
                <a:spcBef>
                  <a:spcPts val="500"/>
                </a:spcBef>
                <a:spcAft>
                  <a:spcPts val="500"/>
                </a:spcAft>
                <a:buClr>
                  <a:srgbClr val="000000"/>
                </a:buClr>
                <a:buSzPts val="1400"/>
                <a:buFont typeface="Arial"/>
                <a:buNone/>
              </a:pPr>
              <a:r>
                <a:t/>
              </a:r>
              <a:endParaRPr b="1" i="0" sz="1400" u="none" cap="none" strike="noStrike">
                <a:solidFill>
                  <a:schemeClr val="dk2"/>
                </a:solidFill>
                <a:latin typeface="Source Sans Pro"/>
                <a:ea typeface="Source Sans Pro"/>
                <a:cs typeface="Source Sans Pro"/>
                <a:sym typeface="Source Sans Pro"/>
              </a:endParaRPr>
            </a:p>
          </p:txBody>
        </p:sp>
      </p:grpSp>
      <p:grpSp>
        <p:nvGrpSpPr>
          <p:cNvPr id="2126" name="Google Shape;2126;p227"/>
          <p:cNvGrpSpPr/>
          <p:nvPr/>
        </p:nvGrpSpPr>
        <p:grpSpPr>
          <a:xfrm>
            <a:off x="6696613" y="1027533"/>
            <a:ext cx="1787225" cy="3119067"/>
            <a:chOff x="660263" y="1263108"/>
            <a:chExt cx="1787225" cy="3119067"/>
          </a:xfrm>
        </p:grpSpPr>
        <p:sp>
          <p:nvSpPr>
            <p:cNvPr id="2127" name="Google Shape;2127;p227"/>
            <p:cNvSpPr/>
            <p:nvPr/>
          </p:nvSpPr>
          <p:spPr>
            <a:xfrm>
              <a:off x="660387" y="1263108"/>
              <a:ext cx="1787100" cy="513600"/>
            </a:xfrm>
            <a:prstGeom prst="round2SameRect">
              <a:avLst>
                <a:gd fmla="val 29661" name="adj1"/>
                <a:gd fmla="val 0" name="adj2"/>
              </a:avLst>
            </a:prstGeom>
            <a:solidFill>
              <a:srgbClr val="67EAD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500"/>
                </a:spcAft>
                <a:buNone/>
              </a:pPr>
              <a:r>
                <a:t/>
              </a:r>
              <a:endParaRPr sz="1000">
                <a:solidFill>
                  <a:schemeClr val="dk1"/>
                </a:solidFill>
                <a:latin typeface="Poppins Medium"/>
                <a:ea typeface="Poppins Medium"/>
                <a:cs typeface="Poppins Medium"/>
                <a:sym typeface="Poppins Medium"/>
              </a:endParaRPr>
            </a:p>
          </p:txBody>
        </p:sp>
        <p:sp>
          <p:nvSpPr>
            <p:cNvPr id="2128" name="Google Shape;2128;p227"/>
            <p:cNvSpPr/>
            <p:nvPr/>
          </p:nvSpPr>
          <p:spPr>
            <a:xfrm>
              <a:off x="660263" y="1263108"/>
              <a:ext cx="1787100" cy="3111600"/>
            </a:xfrm>
            <a:prstGeom prst="roundRect">
              <a:avLst>
                <a:gd fmla="val 794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500"/>
                </a:spcAft>
                <a:buNone/>
              </a:pPr>
              <a:r>
                <a:t/>
              </a:r>
              <a:endParaRPr>
                <a:latin typeface="Poppins"/>
                <a:ea typeface="Poppins"/>
                <a:cs typeface="Poppins"/>
                <a:sym typeface="Poppins"/>
              </a:endParaRPr>
            </a:p>
          </p:txBody>
        </p:sp>
        <p:sp>
          <p:nvSpPr>
            <p:cNvPr id="2129" name="Google Shape;2129;p227"/>
            <p:cNvSpPr/>
            <p:nvPr/>
          </p:nvSpPr>
          <p:spPr>
            <a:xfrm>
              <a:off x="770200" y="1816275"/>
              <a:ext cx="1566900" cy="2565900"/>
            </a:xfrm>
            <a:prstGeom prst="rect">
              <a:avLst/>
            </a:prstGeom>
            <a:noFill/>
            <a:ln>
              <a:noFill/>
            </a:ln>
          </p:spPr>
          <p:txBody>
            <a:bodyPr anchorCtr="0" anchor="t" bIns="91425" lIns="91425" spcFirstLastPara="1" rIns="91425" wrap="square" tIns="91425">
              <a:noAutofit/>
            </a:bodyPr>
            <a:lstStyle/>
            <a:p>
              <a:pPr indent="-171450" lvl="0" marL="177800" marR="0" rtl="0" algn="l">
                <a:lnSpc>
                  <a:spcPct val="115000"/>
                </a:lnSpc>
                <a:spcBef>
                  <a:spcPts val="0"/>
                </a:spcBef>
                <a:spcAft>
                  <a:spcPts val="0"/>
                </a:spcAft>
                <a:buClr>
                  <a:srgbClr val="22DBC8"/>
                </a:buClr>
                <a:buSzPts val="900"/>
                <a:buFont typeface="Poppins Light"/>
                <a:buChar char="✔"/>
              </a:pPr>
              <a:r>
                <a:rPr lang="en" sz="1000">
                  <a:solidFill>
                    <a:srgbClr val="434343"/>
                  </a:solidFill>
                  <a:latin typeface="Poppins Light"/>
                  <a:ea typeface="Poppins Light"/>
                  <a:cs typeface="Poppins Light"/>
                  <a:sym typeface="Poppins Light"/>
                </a:rPr>
                <a:t>Cloud &amp; OPA deployments</a:t>
              </a:r>
              <a:endParaRPr sz="1000">
                <a:solidFill>
                  <a:srgbClr val="434343"/>
                </a:solidFill>
                <a:latin typeface="Poppins Light"/>
                <a:ea typeface="Poppins Light"/>
                <a:cs typeface="Poppins Light"/>
                <a:sym typeface="Poppins Light"/>
              </a:endParaRPr>
            </a:p>
            <a:p>
              <a:pPr indent="-171450" lvl="0" marL="177800" marR="0" rtl="0" algn="l">
                <a:lnSpc>
                  <a:spcPct val="115000"/>
                </a:lnSpc>
                <a:spcBef>
                  <a:spcPts val="500"/>
                </a:spcBef>
                <a:spcAft>
                  <a:spcPts val="0"/>
                </a:spcAft>
                <a:buClr>
                  <a:srgbClr val="22DBC8"/>
                </a:buClr>
                <a:buSzPts val="900"/>
                <a:buFont typeface="Poppins Light"/>
                <a:buChar char="✔"/>
              </a:pPr>
              <a:r>
                <a:rPr lang="en" sz="1000">
                  <a:solidFill>
                    <a:srgbClr val="434343"/>
                  </a:solidFill>
                  <a:latin typeface="Poppins Light"/>
                  <a:ea typeface="Poppins Light"/>
                  <a:cs typeface="Poppins Light"/>
                  <a:sym typeface="Poppins Light"/>
                </a:rPr>
                <a:t>Elastic scaling</a:t>
              </a:r>
              <a:endParaRPr sz="1000">
                <a:solidFill>
                  <a:srgbClr val="434343"/>
                </a:solidFill>
                <a:latin typeface="Poppins Light"/>
                <a:ea typeface="Poppins Light"/>
                <a:cs typeface="Poppins Light"/>
                <a:sym typeface="Poppins Light"/>
              </a:endParaRPr>
            </a:p>
            <a:p>
              <a:pPr indent="-171450" lvl="0" marL="177800" marR="0" rtl="0" algn="l">
                <a:lnSpc>
                  <a:spcPct val="115000"/>
                </a:lnSpc>
                <a:spcBef>
                  <a:spcPts val="500"/>
                </a:spcBef>
                <a:spcAft>
                  <a:spcPts val="0"/>
                </a:spcAft>
                <a:buClr>
                  <a:srgbClr val="22DBC8"/>
                </a:buClr>
                <a:buSzPts val="900"/>
                <a:buFont typeface="Poppins Light"/>
                <a:buChar char="✔"/>
              </a:pPr>
              <a:r>
                <a:rPr lang="en" sz="1000">
                  <a:solidFill>
                    <a:srgbClr val="434343"/>
                  </a:solidFill>
                  <a:latin typeface="Poppins Light"/>
                  <a:ea typeface="Poppins Light"/>
                  <a:cs typeface="Poppins Light"/>
                  <a:sym typeface="Poppins Light"/>
                </a:rPr>
                <a:t>Fault tolerance</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Load balancing</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99.9% uptime</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Private link connectivity</a:t>
              </a:r>
              <a:endParaRPr sz="1000">
                <a:solidFill>
                  <a:srgbClr val="434343"/>
                </a:solidFill>
                <a:latin typeface="Poppins Light"/>
                <a:ea typeface="Poppins Light"/>
                <a:cs typeface="Poppins Light"/>
                <a:sym typeface="Poppins Light"/>
              </a:endParaRPr>
            </a:p>
            <a:p>
              <a:pPr indent="0" lvl="0" marL="0" marR="0" rtl="0" algn="l">
                <a:lnSpc>
                  <a:spcPct val="115000"/>
                </a:lnSpc>
                <a:spcBef>
                  <a:spcPts val="500"/>
                </a:spcBef>
                <a:spcAft>
                  <a:spcPts val="500"/>
                </a:spcAft>
                <a:buClr>
                  <a:srgbClr val="000000"/>
                </a:buClr>
                <a:buSzPts val="1400"/>
                <a:buFont typeface="Arial"/>
                <a:buNone/>
              </a:pPr>
              <a:r>
                <a:t/>
              </a:r>
              <a:endParaRPr b="1" i="0" sz="1400" u="none" cap="none" strike="noStrike">
                <a:solidFill>
                  <a:schemeClr val="dk2"/>
                </a:solidFill>
                <a:latin typeface="Poppins"/>
                <a:ea typeface="Poppins"/>
                <a:cs typeface="Poppins"/>
                <a:sym typeface="Poppins"/>
              </a:endParaRPr>
            </a:p>
          </p:txBody>
        </p:sp>
      </p:grpSp>
      <p:sp>
        <p:nvSpPr>
          <p:cNvPr id="2130" name="Google Shape;2130;p227"/>
          <p:cNvSpPr txBox="1"/>
          <p:nvPr/>
        </p:nvSpPr>
        <p:spPr>
          <a:xfrm>
            <a:off x="6696625" y="999000"/>
            <a:ext cx="17871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434343"/>
                </a:solidFill>
                <a:latin typeface="Poppins"/>
                <a:ea typeface="Poppins"/>
                <a:cs typeface="Poppins"/>
                <a:sym typeface="Poppins"/>
              </a:rPr>
              <a:t> Operational Excellence</a:t>
            </a:r>
            <a:endParaRPr/>
          </a:p>
        </p:txBody>
      </p:sp>
      <p:sp>
        <p:nvSpPr>
          <p:cNvPr id="2131" name="Google Shape;2131;p227"/>
          <p:cNvSpPr txBox="1"/>
          <p:nvPr/>
        </p:nvSpPr>
        <p:spPr>
          <a:xfrm>
            <a:off x="4684500" y="1106950"/>
            <a:ext cx="1787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434343"/>
                </a:solidFill>
                <a:latin typeface="Poppins"/>
                <a:ea typeface="Poppins"/>
                <a:cs typeface="Poppins"/>
                <a:sym typeface="Poppins"/>
              </a:rPr>
              <a:t>Compliance</a:t>
            </a:r>
            <a:endParaRPr/>
          </a:p>
        </p:txBody>
      </p:sp>
      <p:sp>
        <p:nvSpPr>
          <p:cNvPr id="2132" name="Google Shape;2132;p227"/>
          <p:cNvSpPr/>
          <p:nvPr/>
        </p:nvSpPr>
        <p:spPr>
          <a:xfrm>
            <a:off x="2672289" y="1032083"/>
            <a:ext cx="1787100" cy="513600"/>
          </a:xfrm>
          <a:prstGeom prst="round2SameRect">
            <a:avLst>
              <a:gd fmla="val 29661" name="adj1"/>
              <a:gd fmla="val 0" name="adj2"/>
            </a:avLst>
          </a:prstGeom>
          <a:solidFill>
            <a:srgbClr val="67EA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Poppins Medium"/>
              <a:ea typeface="Poppins Medium"/>
              <a:cs typeface="Poppins Medium"/>
              <a:sym typeface="Poppins Medium"/>
            </a:endParaRPr>
          </a:p>
        </p:txBody>
      </p:sp>
      <p:sp>
        <p:nvSpPr>
          <p:cNvPr id="2133" name="Google Shape;2133;p227"/>
          <p:cNvSpPr/>
          <p:nvPr/>
        </p:nvSpPr>
        <p:spPr>
          <a:xfrm>
            <a:off x="2672373" y="1032083"/>
            <a:ext cx="1787100" cy="3111600"/>
          </a:xfrm>
          <a:prstGeom prst="roundRect">
            <a:avLst>
              <a:gd fmla="val 794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134" name="Google Shape;2134;p227"/>
          <p:cNvSpPr/>
          <p:nvPr/>
        </p:nvSpPr>
        <p:spPr>
          <a:xfrm>
            <a:off x="2782325" y="1576952"/>
            <a:ext cx="1566900" cy="2337900"/>
          </a:xfrm>
          <a:prstGeom prst="rect">
            <a:avLst/>
          </a:prstGeom>
          <a:noFill/>
          <a:ln>
            <a:noFill/>
          </a:ln>
        </p:spPr>
        <p:txBody>
          <a:bodyPr anchorCtr="0" anchor="t" bIns="91425" lIns="91425" spcFirstLastPara="1" rIns="91425" wrap="square" tIns="91425">
            <a:noAutofit/>
          </a:bodyPr>
          <a:lstStyle/>
          <a:p>
            <a:pPr indent="-165100" lvl="0" marL="177800" marR="0" rtl="0" algn="l">
              <a:lnSpc>
                <a:spcPct val="115000"/>
              </a:lnSpc>
              <a:spcBef>
                <a:spcPts val="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EKM, BYOK</a:t>
            </a:r>
            <a:endParaRPr i="0" sz="1000" u="none" cap="none" strike="noStrike">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Hourly Key rotation</a:t>
            </a:r>
            <a:endParaRPr i="0" sz="1000" u="none" cap="none" strike="noStrike">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Secrets manager</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Data masking</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TLS 1.2 encrypted</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2FA</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SAML SSO</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OAuth 2.0</a:t>
            </a:r>
            <a:endParaRPr sz="1000">
              <a:solidFill>
                <a:srgbClr val="434343"/>
              </a:solidFill>
              <a:latin typeface="Poppins Light"/>
              <a:ea typeface="Poppins Light"/>
              <a:cs typeface="Poppins Light"/>
              <a:sym typeface="Poppins Light"/>
            </a:endParaRPr>
          </a:p>
          <a:p>
            <a:pPr indent="-165100" lvl="0" marL="177800" marR="0" rtl="0" algn="l">
              <a:lnSpc>
                <a:spcPct val="115000"/>
              </a:lnSpc>
              <a:spcBef>
                <a:spcPts val="500"/>
              </a:spcBef>
              <a:spcAft>
                <a:spcPts val="0"/>
              </a:spcAft>
              <a:buClr>
                <a:srgbClr val="22DBC8"/>
              </a:buClr>
              <a:buSzPts val="1000"/>
              <a:buFont typeface="Poppins Light"/>
              <a:buChar char="✔"/>
            </a:pPr>
            <a:r>
              <a:rPr lang="en" sz="1000">
                <a:solidFill>
                  <a:srgbClr val="434343"/>
                </a:solidFill>
                <a:latin typeface="Poppins Light"/>
                <a:ea typeface="Poppins Light"/>
                <a:cs typeface="Poppins Light"/>
                <a:sym typeface="Poppins Light"/>
              </a:rPr>
              <a:t>API Traffic Mirroring</a:t>
            </a:r>
            <a:endParaRPr sz="1000">
              <a:solidFill>
                <a:srgbClr val="434343"/>
              </a:solidFill>
              <a:latin typeface="Poppins Light"/>
              <a:ea typeface="Poppins Light"/>
              <a:cs typeface="Poppins Light"/>
              <a:sym typeface="Poppins Light"/>
            </a:endParaRPr>
          </a:p>
          <a:p>
            <a:pPr indent="0" lvl="0" marL="0" marR="0" rtl="0" algn="l">
              <a:lnSpc>
                <a:spcPct val="115000"/>
              </a:lnSpc>
              <a:spcBef>
                <a:spcPts val="500"/>
              </a:spcBef>
              <a:spcAft>
                <a:spcPts val="0"/>
              </a:spcAft>
              <a:buNone/>
            </a:pPr>
            <a:r>
              <a:t/>
            </a:r>
            <a:endParaRPr sz="1000">
              <a:solidFill>
                <a:srgbClr val="434343"/>
              </a:solidFill>
              <a:latin typeface="Poppins Light"/>
              <a:ea typeface="Poppins Light"/>
              <a:cs typeface="Poppins Light"/>
              <a:sym typeface="Poppins Light"/>
            </a:endParaRPr>
          </a:p>
          <a:p>
            <a:pPr indent="0" lvl="0" marL="0" marR="0" rtl="0" algn="l">
              <a:lnSpc>
                <a:spcPct val="115000"/>
              </a:lnSpc>
              <a:spcBef>
                <a:spcPts val="500"/>
              </a:spcBef>
              <a:spcAft>
                <a:spcPts val="500"/>
              </a:spcAft>
              <a:buClr>
                <a:srgbClr val="000000"/>
              </a:buClr>
              <a:buSzPts val="1400"/>
              <a:buFont typeface="Arial"/>
              <a:buNone/>
            </a:pPr>
            <a:r>
              <a:t/>
            </a:r>
            <a:endParaRPr b="1">
              <a:solidFill>
                <a:schemeClr val="dk2"/>
              </a:solidFill>
              <a:latin typeface="Source Sans Pro"/>
              <a:ea typeface="Source Sans Pro"/>
              <a:cs typeface="Source Sans Pro"/>
              <a:sym typeface="Source Sans Pro"/>
            </a:endParaRPr>
          </a:p>
        </p:txBody>
      </p:sp>
      <p:sp>
        <p:nvSpPr>
          <p:cNvPr id="2135" name="Google Shape;2135;p227"/>
          <p:cNvSpPr txBox="1"/>
          <p:nvPr/>
        </p:nvSpPr>
        <p:spPr>
          <a:xfrm>
            <a:off x="2672338" y="1106950"/>
            <a:ext cx="1787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434343"/>
                </a:solidFill>
                <a:latin typeface="Poppins"/>
                <a:ea typeface="Poppins"/>
                <a:cs typeface="Poppins"/>
                <a:sym typeface="Poppins"/>
              </a:rPr>
              <a:t>Security</a:t>
            </a:r>
            <a:endParaRPr/>
          </a:p>
        </p:txBody>
      </p:sp>
      <p:sp>
        <p:nvSpPr>
          <p:cNvPr id="2136" name="Google Shape;2136;p227"/>
          <p:cNvSpPr txBox="1"/>
          <p:nvPr/>
        </p:nvSpPr>
        <p:spPr>
          <a:xfrm>
            <a:off x="660163" y="1106950"/>
            <a:ext cx="1787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434343"/>
                </a:solidFill>
                <a:latin typeface="Poppins"/>
                <a:ea typeface="Poppins"/>
                <a:cs typeface="Poppins"/>
                <a:sym typeface="Poppins"/>
              </a:rPr>
              <a:t>Governance</a:t>
            </a:r>
            <a:endParaRPr/>
          </a:p>
        </p:txBody>
      </p:sp>
      <p:sp>
        <p:nvSpPr>
          <p:cNvPr id="2137" name="Google Shape;2137;p227"/>
          <p:cNvSpPr/>
          <p:nvPr/>
        </p:nvSpPr>
        <p:spPr>
          <a:xfrm>
            <a:off x="2596950" y="4336275"/>
            <a:ext cx="3950100" cy="569100"/>
          </a:xfrm>
          <a:prstGeom prst="roundRect">
            <a:avLst>
              <a:gd fmla="val 16667" name="adj"/>
            </a:avLst>
          </a:prstGeom>
          <a:noFill/>
          <a:ln cap="flat" cmpd="sng" w="9525">
            <a:solidFill>
              <a:schemeClr val="dk2"/>
            </a:solidFill>
            <a:prstDash val="solid"/>
            <a:miter lim="800000"/>
            <a:headEnd len="sm" w="sm" type="none"/>
            <a:tailEnd len="sm" w="sm" type="none"/>
          </a:ln>
          <a:effectLst>
            <a:outerShdw blurRad="285750" rotWithShape="0" algn="bl" dir="5400000" dist="19050">
              <a:srgbClr val="3BF7E5">
                <a:alpha val="20000"/>
              </a:srgb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None/>
            </a:pPr>
            <a:r>
              <a:rPr b="1" lang="en" sz="1200">
                <a:latin typeface="Poppins"/>
                <a:ea typeface="Poppins"/>
                <a:cs typeface="Poppins"/>
                <a:sym typeface="Poppins"/>
              </a:rPr>
              <a:t>Deployment options</a:t>
            </a:r>
            <a:endParaRPr b="1" sz="1200">
              <a:latin typeface="Poppins"/>
              <a:ea typeface="Poppins"/>
              <a:cs typeface="Poppins"/>
              <a:sym typeface="Poppins"/>
            </a:endParaRPr>
          </a:p>
          <a:p>
            <a:pPr indent="0" lvl="0" marL="0" rtl="0" algn="ctr">
              <a:lnSpc>
                <a:spcPct val="115000"/>
              </a:lnSpc>
              <a:spcBef>
                <a:spcPts val="0"/>
              </a:spcBef>
              <a:spcAft>
                <a:spcPts val="0"/>
              </a:spcAft>
              <a:buNone/>
            </a:pPr>
            <a:r>
              <a:rPr lang="en" sz="900">
                <a:latin typeface="Poppins Light"/>
                <a:ea typeface="Poppins Light"/>
                <a:cs typeface="Poppins Light"/>
                <a:sym typeface="Poppins Light"/>
              </a:rPr>
              <a:t>Commercial cloud, VPW, private connectivity, GovCloud, and OPA</a:t>
            </a:r>
            <a:endParaRPr sz="900">
              <a:latin typeface="Poppins Light"/>
              <a:ea typeface="Poppins Light"/>
              <a:cs typeface="Poppins Light"/>
              <a:sym typeface="Poppin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228"/>
          <p:cNvSpPr txBox="1"/>
          <p:nvPr>
            <p:ph type="title"/>
          </p:nvPr>
        </p:nvSpPr>
        <p:spPr>
          <a:xfrm>
            <a:off x="311700" y="2150850"/>
            <a:ext cx="8520600" cy="84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700"/>
              <a:t>Thank you</a:t>
            </a:r>
            <a:endParaRPr sz="6700"/>
          </a:p>
        </p:txBody>
      </p:sp>
      <p:pic>
        <p:nvPicPr>
          <p:cNvPr id="2143" name="Google Shape;2143;p228"/>
          <p:cNvPicPr preferRelativeResize="0"/>
          <p:nvPr/>
        </p:nvPicPr>
        <p:blipFill>
          <a:blip r:embed="rId3">
            <a:alphaModFix/>
          </a:blip>
          <a:stretch>
            <a:fillRect/>
          </a:stretch>
        </p:blipFill>
        <p:spPr>
          <a:xfrm>
            <a:off x="152197" y="4857688"/>
            <a:ext cx="292100" cy="174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98"/>
          <p:cNvSpPr/>
          <p:nvPr/>
        </p:nvSpPr>
        <p:spPr>
          <a:xfrm>
            <a:off x="0" y="155448"/>
            <a:ext cx="9144000" cy="543000"/>
          </a:xfrm>
          <a:prstGeom prst="roundRect">
            <a:avLst>
              <a:gd fmla="val 8524" name="adj"/>
            </a:avLst>
          </a:prstGeom>
          <a:noFill/>
          <a:ln>
            <a:noFill/>
          </a:ln>
        </p:spPr>
        <p:txBody>
          <a:bodyPr anchorCtr="0" anchor="ctr" bIns="74025" lIns="74025" spcFirstLastPara="1" rIns="74025" wrap="square" tIns="74025">
            <a:noAutofit/>
          </a:bodyPr>
          <a:lstStyle/>
          <a:p>
            <a:pPr indent="0" lvl="0" marL="0" rtl="0" algn="ctr">
              <a:spcBef>
                <a:spcPts val="0"/>
              </a:spcBef>
              <a:spcAft>
                <a:spcPts val="810"/>
              </a:spcAft>
              <a:buNone/>
            </a:pPr>
            <a:r>
              <a:rPr lang="en" sz="2100">
                <a:latin typeface="Poppins SemiBold"/>
                <a:ea typeface="Poppins SemiBold"/>
                <a:cs typeface="Poppins SemiBold"/>
                <a:sym typeface="Poppins SemiBold"/>
              </a:rPr>
              <a:t>Orchestration for the Agentic Era—Powered by the #1 iPaaS.</a:t>
            </a:r>
            <a:endParaRPr sz="2100">
              <a:solidFill>
                <a:srgbClr val="000000"/>
              </a:solidFill>
              <a:latin typeface="Poppins Medium"/>
              <a:ea typeface="Poppins Medium"/>
              <a:cs typeface="Poppins Medium"/>
              <a:sym typeface="Poppins Medium"/>
            </a:endParaRPr>
          </a:p>
        </p:txBody>
      </p:sp>
      <p:grpSp>
        <p:nvGrpSpPr>
          <p:cNvPr id="1563" name="Google Shape;1563;p198"/>
          <p:cNvGrpSpPr/>
          <p:nvPr/>
        </p:nvGrpSpPr>
        <p:grpSpPr>
          <a:xfrm>
            <a:off x="-7126950" y="2722531"/>
            <a:ext cx="4799100" cy="182992"/>
            <a:chOff x="788850" y="2663781"/>
            <a:chExt cx="4799100" cy="273000"/>
          </a:xfrm>
        </p:grpSpPr>
        <p:sp>
          <p:nvSpPr>
            <p:cNvPr id="1564" name="Google Shape;1564;p198"/>
            <p:cNvSpPr/>
            <p:nvPr/>
          </p:nvSpPr>
          <p:spPr>
            <a:xfrm>
              <a:off x="788850" y="2663781"/>
              <a:ext cx="4799100" cy="273000"/>
            </a:xfrm>
            <a:prstGeom prst="roundRect">
              <a:avLst>
                <a:gd fmla="val 50000" name="adj"/>
              </a:avLst>
            </a:prstGeom>
            <a:solidFill>
              <a:srgbClr val="FFFFFF"/>
            </a:solidFill>
            <a:ln>
              <a:noFill/>
            </a:ln>
          </p:spPr>
          <p:txBody>
            <a:bodyPr anchorCtr="0" anchor="ctr" bIns="97500" lIns="117000" spcFirstLastPara="1" rIns="97500" wrap="square" tIns="97500">
              <a:noAutofit/>
            </a:bodyPr>
            <a:lstStyle/>
            <a:p>
              <a:pPr indent="0" lvl="0" marL="0" marR="0" rtl="0" algn="l">
                <a:lnSpc>
                  <a:spcPct val="100000"/>
                </a:lnSpc>
                <a:spcBef>
                  <a:spcPts val="0"/>
                </a:spcBef>
                <a:spcAft>
                  <a:spcPts val="0"/>
                </a:spcAft>
                <a:buNone/>
              </a:pPr>
              <a:r>
                <a:rPr lang="en" sz="700">
                  <a:latin typeface="Poppins Medium"/>
                  <a:ea typeface="Poppins Medium"/>
                  <a:cs typeface="Poppins Medium"/>
                  <a:sym typeface="Poppins Medium"/>
                </a:rPr>
                <a:t>Platform Agents</a:t>
              </a:r>
              <a:endParaRPr sz="700">
                <a:latin typeface="Poppins Medium"/>
                <a:ea typeface="Poppins Medium"/>
                <a:cs typeface="Poppins Medium"/>
                <a:sym typeface="Poppins Medium"/>
              </a:endParaRPr>
            </a:p>
          </p:txBody>
        </p:sp>
        <p:sp>
          <p:nvSpPr>
            <p:cNvPr id="1565" name="Google Shape;1565;p198"/>
            <p:cNvSpPr/>
            <p:nvPr/>
          </p:nvSpPr>
          <p:spPr>
            <a:xfrm>
              <a:off x="1855327" y="2681031"/>
              <a:ext cx="1675800" cy="238500"/>
            </a:xfrm>
            <a:prstGeom prst="roundRect">
              <a:avLst>
                <a:gd fmla="val 50000" name="adj"/>
              </a:avLst>
            </a:prstGeom>
            <a:noFill/>
            <a:ln>
              <a:noFill/>
            </a:ln>
          </p:spPr>
          <p:txBody>
            <a:bodyPr anchorCtr="0" anchor="ctr" bIns="0" lIns="297850" spcFirstLastPara="1" rIns="0" wrap="square" tIns="0">
              <a:noAutofit/>
            </a:bodyPr>
            <a:lstStyle/>
            <a:p>
              <a:pPr indent="0" lvl="0" marL="0" rtl="0" algn="l">
                <a:lnSpc>
                  <a:spcPct val="100000"/>
                </a:lnSpc>
                <a:spcBef>
                  <a:spcPts val="0"/>
                </a:spcBef>
                <a:spcAft>
                  <a:spcPts val="0"/>
                </a:spcAft>
                <a:buNone/>
              </a:pPr>
              <a:r>
                <a:rPr lang="en" sz="700">
                  <a:solidFill>
                    <a:schemeClr val="dk1"/>
                  </a:solidFill>
                  <a:latin typeface="Poppins"/>
                  <a:ea typeface="Poppins"/>
                  <a:cs typeface="Poppins"/>
                  <a:sym typeface="Poppins"/>
                </a:rPr>
                <a:t>Solution Architect</a:t>
              </a:r>
              <a:r>
                <a:rPr lang="en" sz="700">
                  <a:latin typeface="Poppins"/>
                  <a:ea typeface="Poppins"/>
                  <a:cs typeface="Poppins"/>
                  <a:sym typeface="Poppins"/>
                </a:rPr>
                <a:t> (AIRO</a:t>
              </a:r>
              <a:r>
                <a:rPr lang="en" sz="700">
                  <a:solidFill>
                    <a:srgbClr val="111010"/>
                  </a:solidFill>
                  <a:latin typeface="Poppins Light"/>
                  <a:ea typeface="Poppins Light"/>
                  <a:cs typeface="Poppins Light"/>
                  <a:sym typeface="Poppins Light"/>
                </a:rPr>
                <a:t>™)</a:t>
              </a:r>
              <a:endParaRPr sz="700">
                <a:latin typeface="Poppins"/>
                <a:ea typeface="Poppins"/>
                <a:cs typeface="Poppins"/>
                <a:sym typeface="Poppins"/>
              </a:endParaRPr>
            </a:p>
          </p:txBody>
        </p:sp>
        <p:pic>
          <p:nvPicPr>
            <p:cNvPr id="1566" name="Google Shape;1566;p198"/>
            <p:cNvPicPr preferRelativeResize="0"/>
            <p:nvPr/>
          </p:nvPicPr>
          <p:blipFill>
            <a:blip r:embed="rId3">
              <a:alphaModFix/>
            </a:blip>
            <a:stretch>
              <a:fillRect/>
            </a:stretch>
          </p:blipFill>
          <p:spPr>
            <a:xfrm>
              <a:off x="2023015" y="2746827"/>
              <a:ext cx="90527" cy="106907"/>
            </a:xfrm>
            <a:prstGeom prst="rect">
              <a:avLst/>
            </a:prstGeom>
            <a:noFill/>
            <a:ln>
              <a:noFill/>
            </a:ln>
          </p:spPr>
        </p:pic>
        <p:sp>
          <p:nvSpPr>
            <p:cNvPr id="1567" name="Google Shape;1567;p198"/>
            <p:cNvSpPr/>
            <p:nvPr/>
          </p:nvSpPr>
          <p:spPr>
            <a:xfrm>
              <a:off x="3672150" y="2681031"/>
              <a:ext cx="1700100" cy="238500"/>
            </a:xfrm>
            <a:prstGeom prst="roundRect">
              <a:avLst>
                <a:gd fmla="val 50000" name="adj"/>
              </a:avLst>
            </a:prstGeom>
            <a:noFill/>
            <a:ln>
              <a:noFill/>
            </a:ln>
          </p:spPr>
          <p:txBody>
            <a:bodyPr anchorCtr="0" anchor="ctr" bIns="0" lIns="248225" spcFirstLastPara="1" rIns="0" wrap="square" tIns="0">
              <a:noAutofit/>
            </a:bodyPr>
            <a:lstStyle/>
            <a:p>
              <a:pPr indent="0" lvl="0" marL="0" rtl="0" algn="l">
                <a:spcBef>
                  <a:spcPts val="0"/>
                </a:spcBef>
                <a:spcAft>
                  <a:spcPts val="0"/>
                </a:spcAft>
                <a:buNone/>
              </a:pPr>
              <a:r>
                <a:rPr b="1" lang="en" sz="700">
                  <a:solidFill>
                    <a:srgbClr val="111010"/>
                  </a:solidFill>
                  <a:latin typeface="Poppins"/>
                  <a:ea typeface="Poppins"/>
                  <a:cs typeface="Poppins"/>
                  <a:sym typeface="Poppins"/>
                </a:rPr>
                <a:t> </a:t>
              </a:r>
              <a:r>
                <a:rPr lang="en" sz="700">
                  <a:latin typeface="Poppins"/>
                  <a:ea typeface="Poppins"/>
                  <a:cs typeface="Poppins"/>
                  <a:sym typeface="Poppins"/>
                </a:rPr>
                <a:t>Operations Analyst (Acumen)</a:t>
              </a:r>
              <a:endParaRPr b="1" sz="700">
                <a:latin typeface="Poppins"/>
                <a:ea typeface="Poppins"/>
                <a:cs typeface="Poppins"/>
                <a:sym typeface="Poppins"/>
              </a:endParaRPr>
            </a:p>
          </p:txBody>
        </p:sp>
        <p:pic>
          <p:nvPicPr>
            <p:cNvPr id="1568" name="Google Shape;1568;p198"/>
            <p:cNvPicPr preferRelativeResize="0"/>
            <p:nvPr/>
          </p:nvPicPr>
          <p:blipFill>
            <a:blip r:embed="rId3">
              <a:alphaModFix/>
            </a:blip>
            <a:stretch>
              <a:fillRect/>
            </a:stretch>
          </p:blipFill>
          <p:spPr>
            <a:xfrm>
              <a:off x="3817532" y="2746827"/>
              <a:ext cx="90527" cy="106907"/>
            </a:xfrm>
            <a:prstGeom prst="rect">
              <a:avLst/>
            </a:prstGeom>
            <a:noFill/>
            <a:ln>
              <a:noFill/>
            </a:ln>
          </p:spPr>
        </p:pic>
      </p:grpSp>
      <p:sp>
        <p:nvSpPr>
          <p:cNvPr id="1569" name="Google Shape;1569;p198"/>
          <p:cNvSpPr/>
          <p:nvPr/>
        </p:nvSpPr>
        <p:spPr>
          <a:xfrm rot="10800000">
            <a:off x="1083150" y="726890"/>
            <a:ext cx="6977700" cy="4205400"/>
          </a:xfrm>
          <a:prstGeom prst="roundRect">
            <a:avLst>
              <a:gd fmla="val 3516" name="adj"/>
            </a:avLst>
          </a:prstGeom>
          <a:gradFill>
            <a:gsLst>
              <a:gs pos="0">
                <a:srgbClr val="108291"/>
              </a:gs>
              <a:gs pos="100000">
                <a:srgbClr val="83E3DA"/>
              </a:gs>
            </a:gsLst>
            <a:lin ang="5400700" scaled="0"/>
          </a:gradFill>
          <a:ln>
            <a:noFill/>
          </a:ln>
          <a:effectLst>
            <a:outerShdw blurRad="213294" rotWithShape="0" algn="bl">
              <a:srgbClr val="108291">
                <a:alpha val="6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rPr lang="en" sz="1492">
                <a:latin typeface="Poppins"/>
                <a:ea typeface="Poppins"/>
                <a:cs typeface="Poppins"/>
                <a:sym typeface="Poppins"/>
              </a:rPr>
              <a:t>I </a:t>
            </a:r>
            <a:endParaRPr sz="1492">
              <a:latin typeface="Poppins"/>
              <a:ea typeface="Poppins"/>
              <a:cs typeface="Poppins"/>
              <a:sym typeface="Poppins"/>
            </a:endParaRPr>
          </a:p>
        </p:txBody>
      </p:sp>
      <p:sp>
        <p:nvSpPr>
          <p:cNvPr id="1570" name="Google Shape;1570;p198"/>
          <p:cNvSpPr/>
          <p:nvPr/>
        </p:nvSpPr>
        <p:spPr>
          <a:xfrm>
            <a:off x="1179475" y="1447378"/>
            <a:ext cx="6787800" cy="2474400"/>
          </a:xfrm>
          <a:prstGeom prst="roundRect">
            <a:avLst>
              <a:gd fmla="val 3258" name="adj"/>
            </a:avLst>
          </a:prstGeom>
          <a:gradFill>
            <a:gsLst>
              <a:gs pos="0">
                <a:srgbClr val="DDFFFC"/>
              </a:gs>
              <a:gs pos="100000">
                <a:srgbClr val="36DBCB"/>
              </a:gs>
            </a:gsLst>
            <a:lin ang="18900732" scaled="0"/>
          </a:gradFill>
          <a:ln cap="flat" cmpd="sng" w="20325">
            <a:solidFill>
              <a:srgbClr val="FFFFFF"/>
            </a:solidFill>
            <a:prstDash val="solid"/>
            <a:round/>
            <a:headEnd len="sm" w="sm" type="none"/>
            <a:tailEnd len="sm" w="sm" type="none"/>
          </a:ln>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571" name="Google Shape;1571;p198"/>
          <p:cNvSpPr/>
          <p:nvPr/>
        </p:nvSpPr>
        <p:spPr>
          <a:xfrm>
            <a:off x="1179475" y="4032605"/>
            <a:ext cx="6787800" cy="790800"/>
          </a:xfrm>
          <a:prstGeom prst="roundRect">
            <a:avLst>
              <a:gd fmla="val 11713" name="adj"/>
            </a:avLst>
          </a:prstGeom>
          <a:gradFill>
            <a:gsLst>
              <a:gs pos="0">
                <a:srgbClr val="E4E8EB"/>
              </a:gs>
              <a:gs pos="100000">
                <a:srgbClr val="CED5DB"/>
              </a:gs>
            </a:gsLst>
            <a:lin ang="5400012" scaled="0"/>
          </a:gradFill>
          <a:ln cap="flat" cmpd="sng" w="20325">
            <a:solidFill>
              <a:srgbClr val="FFFFFF"/>
            </a:solidFill>
            <a:prstDash val="solid"/>
            <a:round/>
            <a:headEnd len="sm" w="sm" type="none"/>
            <a:tailEnd len="sm" w="sm" type="none"/>
          </a:ln>
          <a:effectLst>
            <a:outerShdw blurRad="152353" rotWithShape="0" algn="bl">
              <a:srgbClr val="FFFFFF">
                <a:alpha val="31000"/>
              </a:srgbClr>
            </a:outerShdw>
          </a:effectLst>
        </p:spPr>
        <p:txBody>
          <a:bodyPr anchorCtr="0" anchor="ctr" bIns="97500" lIns="97500" spcFirstLastPara="1" rIns="97500" wrap="square" tIns="192000">
            <a:noAutofit/>
          </a:bodyPr>
          <a:lstStyle/>
          <a:p>
            <a:pPr indent="0" lvl="0" marL="0" rtl="0" algn="l">
              <a:lnSpc>
                <a:spcPct val="115000"/>
              </a:lnSpc>
              <a:spcBef>
                <a:spcPts val="0"/>
              </a:spcBef>
              <a:spcAft>
                <a:spcPts val="0"/>
              </a:spcAft>
              <a:buNone/>
            </a:pPr>
            <a:r>
              <a:t/>
            </a:r>
            <a:endParaRPr sz="853">
              <a:latin typeface="Poppins Light"/>
              <a:ea typeface="Poppins Light"/>
              <a:cs typeface="Poppins Light"/>
              <a:sym typeface="Poppins Light"/>
            </a:endParaRPr>
          </a:p>
        </p:txBody>
      </p:sp>
      <p:grpSp>
        <p:nvGrpSpPr>
          <p:cNvPr id="1572" name="Google Shape;1572;p198"/>
          <p:cNvGrpSpPr/>
          <p:nvPr/>
        </p:nvGrpSpPr>
        <p:grpSpPr>
          <a:xfrm>
            <a:off x="7501071" y="3939256"/>
            <a:ext cx="44740" cy="75787"/>
            <a:chOff x="409850" y="1209025"/>
            <a:chExt cx="73200" cy="140450"/>
          </a:xfrm>
        </p:grpSpPr>
        <p:sp>
          <p:nvSpPr>
            <p:cNvPr id="1573" name="Google Shape;1573;p198"/>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574" name="Google Shape;1574;p198"/>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1575" name="Google Shape;1575;p198"/>
          <p:cNvGrpSpPr/>
          <p:nvPr/>
        </p:nvGrpSpPr>
        <p:grpSpPr>
          <a:xfrm>
            <a:off x="2405234" y="3939256"/>
            <a:ext cx="44740" cy="75787"/>
            <a:chOff x="409850" y="1209025"/>
            <a:chExt cx="73200" cy="140450"/>
          </a:xfrm>
        </p:grpSpPr>
        <p:sp>
          <p:nvSpPr>
            <p:cNvPr id="1576" name="Google Shape;1576;p198"/>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577" name="Google Shape;1577;p198"/>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1578" name="Google Shape;1578;p198"/>
          <p:cNvGrpSpPr/>
          <p:nvPr/>
        </p:nvGrpSpPr>
        <p:grpSpPr>
          <a:xfrm>
            <a:off x="5119821" y="1346129"/>
            <a:ext cx="44740" cy="75787"/>
            <a:chOff x="409850" y="1209025"/>
            <a:chExt cx="73200" cy="140450"/>
          </a:xfrm>
        </p:grpSpPr>
        <p:sp>
          <p:nvSpPr>
            <p:cNvPr id="1579" name="Google Shape;1579;p198"/>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580" name="Google Shape;1580;p198"/>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1581" name="Google Shape;1581;p198"/>
          <p:cNvGrpSpPr/>
          <p:nvPr/>
        </p:nvGrpSpPr>
        <p:grpSpPr>
          <a:xfrm>
            <a:off x="1414634" y="1346129"/>
            <a:ext cx="44740" cy="75787"/>
            <a:chOff x="409850" y="1209025"/>
            <a:chExt cx="73200" cy="140450"/>
          </a:xfrm>
        </p:grpSpPr>
        <p:sp>
          <p:nvSpPr>
            <p:cNvPr id="1582" name="Google Shape;1582;p198"/>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583" name="Google Shape;1583;p198"/>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sp>
        <p:nvSpPr>
          <p:cNvPr id="1584" name="Google Shape;1584;p198"/>
          <p:cNvSpPr/>
          <p:nvPr/>
        </p:nvSpPr>
        <p:spPr>
          <a:xfrm>
            <a:off x="3177944" y="4099860"/>
            <a:ext cx="2971800" cy="183000"/>
          </a:xfrm>
          <a:prstGeom prst="roundRect">
            <a:avLst>
              <a:gd fmla="val 50000" name="adj"/>
            </a:avLst>
          </a:prstGeom>
          <a:noFill/>
          <a:ln>
            <a:noFill/>
          </a:ln>
          <a:effectLst>
            <a:outerShdw blurRad="285750" rotWithShape="0" algn="bl" dir="2400000" dist="76200">
              <a:srgbClr val="FFFFFF">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00">
                <a:solidFill>
                  <a:srgbClr val="111010"/>
                </a:solidFill>
                <a:latin typeface="Poppins SemiBold"/>
                <a:ea typeface="Poppins SemiBold"/>
                <a:cs typeface="Poppins SemiBold"/>
                <a:sym typeface="Poppins SemiBold"/>
              </a:rPr>
              <a:t>U N I V E R S A L   C O N N E C T I V I T Y</a:t>
            </a:r>
            <a:endParaRPr sz="700">
              <a:solidFill>
                <a:srgbClr val="111010"/>
              </a:solidFill>
              <a:latin typeface="Poppins SemiBold"/>
              <a:ea typeface="Poppins SemiBold"/>
              <a:cs typeface="Poppins SemiBold"/>
              <a:sym typeface="Poppins SemiBold"/>
            </a:endParaRPr>
          </a:p>
        </p:txBody>
      </p:sp>
      <p:sp>
        <p:nvSpPr>
          <p:cNvPr id="1585" name="Google Shape;1585;p198"/>
          <p:cNvSpPr/>
          <p:nvPr/>
        </p:nvSpPr>
        <p:spPr>
          <a:xfrm>
            <a:off x="2898525" y="1526565"/>
            <a:ext cx="3436200" cy="183000"/>
          </a:xfrm>
          <a:prstGeom prst="roundRect">
            <a:avLst>
              <a:gd fmla="val 50000" name="adj"/>
            </a:avLst>
          </a:prstGeom>
          <a:noFill/>
          <a:ln>
            <a:noFill/>
          </a:ln>
          <a:effectLst>
            <a:outerShdw blurRad="285750" rotWithShape="0" algn="bl" dir="2400000" dist="76200">
              <a:srgbClr val="FFFFFF">
                <a:alpha val="40000"/>
              </a:srgbClr>
            </a:outerShdw>
          </a:effectLst>
        </p:spPr>
        <p:txBody>
          <a:bodyPr anchorCtr="0" anchor="ctr" bIns="0" lIns="91425" spcFirstLastPara="1" rIns="91425" wrap="square" tIns="0">
            <a:noAutofit/>
          </a:bodyPr>
          <a:lstStyle/>
          <a:p>
            <a:pPr indent="0" lvl="0" marL="0" marR="0" rtl="0" algn="ctr">
              <a:lnSpc>
                <a:spcPct val="100000"/>
              </a:lnSpc>
              <a:spcBef>
                <a:spcPts val="0"/>
              </a:spcBef>
              <a:spcAft>
                <a:spcPts val="0"/>
              </a:spcAft>
              <a:buNone/>
            </a:pPr>
            <a:r>
              <a:rPr lang="en" sz="1200">
                <a:latin typeface="Poppins SemiBold"/>
                <a:ea typeface="Poppins SemiBold"/>
                <a:cs typeface="Poppins SemiBold"/>
                <a:sym typeface="Poppins SemiBold"/>
              </a:rPr>
              <a:t>W O R K A T O    E N T E R P R I S E   M C P</a:t>
            </a:r>
            <a:endParaRPr sz="1200">
              <a:latin typeface="Poppins SemiBold"/>
              <a:ea typeface="Poppins SemiBold"/>
              <a:cs typeface="Poppins SemiBold"/>
              <a:sym typeface="Poppins SemiBold"/>
            </a:endParaRPr>
          </a:p>
        </p:txBody>
      </p:sp>
      <p:sp>
        <p:nvSpPr>
          <p:cNvPr id="1586" name="Google Shape;1586;p198"/>
          <p:cNvSpPr/>
          <p:nvPr/>
        </p:nvSpPr>
        <p:spPr>
          <a:xfrm>
            <a:off x="5481031" y="834365"/>
            <a:ext cx="865200" cy="502200"/>
          </a:xfrm>
          <a:prstGeom prst="roundRect">
            <a:avLst>
              <a:gd fmla="val 8136" name="adj"/>
            </a:avLst>
          </a:prstGeom>
          <a:gradFill>
            <a:gsLst>
              <a:gs pos="0">
                <a:srgbClr val="DDFFFC">
                  <a:alpha val="35690"/>
                </a:srgbClr>
              </a:gs>
              <a:gs pos="100000">
                <a:srgbClr val="C6E0FE">
                  <a:alpha val="35690"/>
                </a:srgbClr>
              </a:gs>
              <a:gs pos="100000">
                <a:srgbClr val="AFC1FF">
                  <a:alpha val="35690"/>
                </a:srgbClr>
              </a:gs>
            </a:gsLst>
            <a:lin ang="18900732" scaled="0"/>
          </a:gradFill>
          <a:ln cap="flat" cmpd="sng" w="19050">
            <a:solidFill>
              <a:srgbClr val="FFFFFF"/>
            </a:solidFill>
            <a:prstDash val="solid"/>
            <a:round/>
            <a:headEnd len="sm" w="sm" type="none"/>
            <a:tailEnd len="sm" w="sm" type="none"/>
          </a:ln>
        </p:spPr>
        <p:txBody>
          <a:bodyPr anchorCtr="0" anchor="ctr" bIns="69675" lIns="69675" spcFirstLastPara="1" rIns="69675" wrap="square" tIns="133625">
            <a:noAutofit/>
          </a:bodyPr>
          <a:lstStyle/>
          <a:p>
            <a:pPr indent="0" lvl="0" marL="0" marR="0" rtl="0" algn="ctr">
              <a:lnSpc>
                <a:spcPct val="115000"/>
              </a:lnSpc>
              <a:spcBef>
                <a:spcPts val="0"/>
              </a:spcBef>
              <a:spcAft>
                <a:spcPts val="0"/>
              </a:spcAft>
              <a:buNone/>
            </a:pPr>
            <a:r>
              <a:t/>
            </a:r>
            <a:endParaRPr b="1" sz="1000">
              <a:solidFill>
                <a:srgbClr val="111010"/>
              </a:solidFill>
              <a:latin typeface="Poppins"/>
              <a:ea typeface="Poppins"/>
              <a:cs typeface="Poppins"/>
              <a:sym typeface="Poppins"/>
            </a:endParaRPr>
          </a:p>
        </p:txBody>
      </p:sp>
      <p:sp>
        <p:nvSpPr>
          <p:cNvPr id="1587" name="Google Shape;1587;p198"/>
          <p:cNvSpPr txBox="1"/>
          <p:nvPr/>
        </p:nvSpPr>
        <p:spPr>
          <a:xfrm>
            <a:off x="5436843" y="842736"/>
            <a:ext cx="932700" cy="4824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None/>
            </a:pPr>
            <a:r>
              <a:rPr lang="en" sz="700">
                <a:solidFill>
                  <a:srgbClr val="111010"/>
                </a:solidFill>
                <a:latin typeface="Poppins Medium"/>
                <a:ea typeface="Poppins Medium"/>
                <a:cs typeface="Poppins Medium"/>
                <a:sym typeface="Poppins Medium"/>
              </a:rPr>
              <a:t>Build agents with us</a:t>
            </a:r>
            <a:endParaRPr sz="700">
              <a:latin typeface="Poppins Medium"/>
              <a:ea typeface="Poppins Medium"/>
              <a:cs typeface="Poppins Medium"/>
              <a:sym typeface="Poppins Medium"/>
            </a:endParaRPr>
          </a:p>
        </p:txBody>
      </p:sp>
      <p:grpSp>
        <p:nvGrpSpPr>
          <p:cNvPr id="1588" name="Google Shape;1588;p198"/>
          <p:cNvGrpSpPr/>
          <p:nvPr/>
        </p:nvGrpSpPr>
        <p:grpSpPr>
          <a:xfrm>
            <a:off x="7786821" y="1354133"/>
            <a:ext cx="44740" cy="75787"/>
            <a:chOff x="409850" y="1209025"/>
            <a:chExt cx="73200" cy="140450"/>
          </a:xfrm>
        </p:grpSpPr>
        <p:sp>
          <p:nvSpPr>
            <p:cNvPr id="1589" name="Google Shape;1589;p198"/>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590" name="Google Shape;1590;p198"/>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1591" name="Google Shape;1591;p198"/>
          <p:cNvGrpSpPr/>
          <p:nvPr/>
        </p:nvGrpSpPr>
        <p:grpSpPr>
          <a:xfrm>
            <a:off x="5625804" y="1346129"/>
            <a:ext cx="44740" cy="75787"/>
            <a:chOff x="409850" y="1209025"/>
            <a:chExt cx="73200" cy="140450"/>
          </a:xfrm>
        </p:grpSpPr>
        <p:sp>
          <p:nvSpPr>
            <p:cNvPr id="1592" name="Google Shape;1592;p198"/>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593" name="Google Shape;1593;p198"/>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sp>
        <p:nvSpPr>
          <p:cNvPr id="1594" name="Google Shape;1594;p198"/>
          <p:cNvSpPr/>
          <p:nvPr/>
        </p:nvSpPr>
        <p:spPr>
          <a:xfrm>
            <a:off x="1292775" y="2414202"/>
            <a:ext cx="5467200" cy="1432500"/>
          </a:xfrm>
          <a:prstGeom prst="roundRect">
            <a:avLst>
              <a:gd fmla="val 7362" name="adj"/>
            </a:avLst>
          </a:prstGeom>
          <a:solidFill>
            <a:srgbClr val="DDFFFC"/>
          </a:solidFill>
          <a:ln cap="flat" cmpd="sng" w="17725">
            <a:solidFill>
              <a:srgbClr val="FFFFFF"/>
            </a:solidFill>
            <a:prstDash val="solid"/>
            <a:round/>
            <a:headEnd len="sm" w="sm" type="none"/>
            <a:tailEnd len="sm" w="sm" type="none"/>
          </a:ln>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595" name="Google Shape;1595;p198"/>
          <p:cNvSpPr/>
          <p:nvPr/>
        </p:nvSpPr>
        <p:spPr>
          <a:xfrm>
            <a:off x="1292775" y="1777991"/>
            <a:ext cx="5473800" cy="865200"/>
          </a:xfrm>
          <a:prstGeom prst="round2SameRect">
            <a:avLst>
              <a:gd fmla="val 8464" name="adj1"/>
              <a:gd fmla="val 0" name="adj2"/>
            </a:avLst>
          </a:prstGeom>
          <a:solidFill>
            <a:srgbClr val="FFFFFF"/>
          </a:solidFill>
          <a:ln cap="flat" cmpd="sng" w="19050">
            <a:solidFill>
              <a:srgbClr val="FFFFFF"/>
            </a:solidFill>
            <a:prstDash val="solid"/>
            <a:round/>
            <a:headEnd len="sm" w="sm" type="none"/>
            <a:tailEnd len="sm" w="sm" type="none"/>
          </a:ln>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596" name="Google Shape;1596;p198"/>
          <p:cNvSpPr txBox="1"/>
          <p:nvPr/>
        </p:nvSpPr>
        <p:spPr>
          <a:xfrm>
            <a:off x="2640955" y="1821975"/>
            <a:ext cx="3819000" cy="114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46">
                <a:solidFill>
                  <a:srgbClr val="24434F"/>
                </a:solidFill>
                <a:latin typeface="Poppins"/>
                <a:ea typeface="Poppins"/>
                <a:cs typeface="Poppins"/>
                <a:sym typeface="Poppins"/>
              </a:rPr>
              <a:t>E N T E R P R I S E    S K I L L S</a:t>
            </a:r>
            <a:endParaRPr sz="746">
              <a:solidFill>
                <a:srgbClr val="24434F"/>
              </a:solidFill>
              <a:latin typeface="Poppins"/>
              <a:ea typeface="Poppins"/>
              <a:cs typeface="Poppins"/>
              <a:sym typeface="Poppins"/>
            </a:endParaRPr>
          </a:p>
        </p:txBody>
      </p:sp>
      <p:sp>
        <p:nvSpPr>
          <p:cNvPr id="1597" name="Google Shape;1597;p198"/>
          <p:cNvSpPr txBox="1"/>
          <p:nvPr/>
        </p:nvSpPr>
        <p:spPr>
          <a:xfrm>
            <a:off x="4030754" y="2767767"/>
            <a:ext cx="1191300" cy="114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46">
                <a:solidFill>
                  <a:srgbClr val="24434F"/>
                </a:solidFill>
                <a:latin typeface="Poppins"/>
                <a:ea typeface="Poppins"/>
                <a:cs typeface="Poppins"/>
                <a:sym typeface="Poppins"/>
              </a:rPr>
              <a:t>O R C H E S T R A T I O N</a:t>
            </a:r>
            <a:endParaRPr sz="746">
              <a:solidFill>
                <a:srgbClr val="24434F"/>
              </a:solidFill>
              <a:latin typeface="Poppins Medium"/>
              <a:ea typeface="Poppins Medium"/>
              <a:cs typeface="Poppins Medium"/>
              <a:sym typeface="Poppins Medium"/>
            </a:endParaRPr>
          </a:p>
        </p:txBody>
      </p:sp>
      <p:sp>
        <p:nvSpPr>
          <p:cNvPr id="1598" name="Google Shape;1598;p198"/>
          <p:cNvSpPr/>
          <p:nvPr/>
        </p:nvSpPr>
        <p:spPr>
          <a:xfrm>
            <a:off x="2640945" y="2276171"/>
            <a:ext cx="932700" cy="2760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97500" lIns="0" spcFirstLastPara="1" rIns="0" wrap="square" tIns="97500">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Skills Builder</a:t>
            </a:r>
            <a:endParaRPr sz="746">
              <a:solidFill>
                <a:srgbClr val="111010"/>
              </a:solidFill>
              <a:latin typeface="Poppins Medium"/>
              <a:ea typeface="Poppins Medium"/>
              <a:cs typeface="Poppins Medium"/>
              <a:sym typeface="Poppins Medium"/>
            </a:endParaRPr>
          </a:p>
        </p:txBody>
      </p:sp>
      <p:sp>
        <p:nvSpPr>
          <p:cNvPr id="1599" name="Google Shape;1599;p198"/>
          <p:cNvSpPr/>
          <p:nvPr/>
        </p:nvSpPr>
        <p:spPr>
          <a:xfrm>
            <a:off x="3613348" y="2276171"/>
            <a:ext cx="932700" cy="2619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80525" lIns="0" spcFirstLastPara="1" rIns="0" wrap="square" tIns="80525">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MCP Composition</a:t>
            </a:r>
            <a:endParaRPr sz="746">
              <a:solidFill>
                <a:srgbClr val="111010"/>
              </a:solidFill>
              <a:latin typeface="Poppins Medium"/>
              <a:ea typeface="Poppins Medium"/>
              <a:cs typeface="Poppins Medium"/>
              <a:sym typeface="Poppins Medium"/>
            </a:endParaRPr>
          </a:p>
        </p:txBody>
      </p:sp>
      <p:sp>
        <p:nvSpPr>
          <p:cNvPr id="1600" name="Google Shape;1600;p198"/>
          <p:cNvSpPr/>
          <p:nvPr/>
        </p:nvSpPr>
        <p:spPr>
          <a:xfrm>
            <a:off x="4585752" y="2276171"/>
            <a:ext cx="932700" cy="2742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97500" lIns="0" spcFirstLastPara="1" rIns="0" wrap="square" tIns="97500">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MCP Registry</a:t>
            </a:r>
            <a:endParaRPr sz="533">
              <a:solidFill>
                <a:srgbClr val="111010"/>
              </a:solidFill>
              <a:latin typeface="Poppins Medium"/>
              <a:ea typeface="Poppins Medium"/>
              <a:cs typeface="Poppins Medium"/>
              <a:sym typeface="Poppins Medium"/>
            </a:endParaRPr>
          </a:p>
        </p:txBody>
      </p:sp>
      <p:sp>
        <p:nvSpPr>
          <p:cNvPr id="1601" name="Google Shape;1601;p198"/>
          <p:cNvSpPr/>
          <p:nvPr/>
        </p:nvSpPr>
        <p:spPr>
          <a:xfrm>
            <a:off x="5558155" y="2276171"/>
            <a:ext cx="932700" cy="2742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97500" lIns="0" spcFirstLastPara="1" rIns="0" wrap="square" tIns="97500">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MCP Proxy</a:t>
            </a:r>
            <a:endParaRPr sz="533">
              <a:solidFill>
                <a:srgbClr val="111010"/>
              </a:solidFill>
              <a:latin typeface="Poppins Medium"/>
              <a:ea typeface="Poppins Medium"/>
              <a:cs typeface="Poppins Medium"/>
              <a:sym typeface="Poppins Medium"/>
            </a:endParaRPr>
          </a:p>
        </p:txBody>
      </p:sp>
      <p:sp>
        <p:nvSpPr>
          <p:cNvPr id="1602" name="Google Shape;1602;p198"/>
          <p:cNvSpPr/>
          <p:nvPr/>
        </p:nvSpPr>
        <p:spPr>
          <a:xfrm>
            <a:off x="2640950" y="2014765"/>
            <a:ext cx="3846600" cy="183000"/>
          </a:xfrm>
          <a:prstGeom prst="roundRect">
            <a:avLst>
              <a:gd fmla="val 50000" name="adj"/>
            </a:avLst>
          </a:prstGeom>
          <a:gradFill>
            <a:gsLst>
              <a:gs pos="0">
                <a:srgbClr val="DDFFFC"/>
              </a:gs>
              <a:gs pos="100000">
                <a:srgbClr val="C6E0FE"/>
              </a:gs>
              <a:gs pos="100000">
                <a:srgbClr val="AFC1FF"/>
              </a:gs>
            </a:gsLst>
            <a:lin ang="18900732" scaled="0"/>
          </a:gradFill>
          <a:ln>
            <a:noFill/>
          </a:ln>
        </p:spPr>
        <p:txBody>
          <a:bodyPr anchorCtr="0" anchor="ctr" bIns="97500" lIns="0" spcFirstLastPara="1" rIns="0" wrap="square" tIns="97500">
            <a:noAutofit/>
          </a:bodyPr>
          <a:lstStyle/>
          <a:p>
            <a:pPr indent="0" lvl="0" marL="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MCP Gateway</a:t>
            </a:r>
            <a:endParaRPr sz="533">
              <a:solidFill>
                <a:srgbClr val="111010"/>
              </a:solidFill>
              <a:latin typeface="Poppins Medium"/>
              <a:ea typeface="Poppins Medium"/>
              <a:cs typeface="Poppins Medium"/>
              <a:sym typeface="Poppins Medium"/>
            </a:endParaRPr>
          </a:p>
        </p:txBody>
      </p:sp>
      <p:sp>
        <p:nvSpPr>
          <p:cNvPr id="1603" name="Google Shape;1603;p198"/>
          <p:cNvSpPr/>
          <p:nvPr/>
        </p:nvSpPr>
        <p:spPr>
          <a:xfrm>
            <a:off x="2640950" y="3331365"/>
            <a:ext cx="1856100" cy="261900"/>
          </a:xfrm>
          <a:prstGeom prst="roundRect">
            <a:avLst>
              <a:gd fmla="val 50000" name="adj"/>
            </a:avLst>
          </a:prstGeom>
          <a:gradFill>
            <a:gsLst>
              <a:gs pos="0">
                <a:srgbClr val="C7FFFA"/>
              </a:gs>
              <a:gs pos="100000">
                <a:srgbClr val="3BF7E5"/>
              </a:gs>
            </a:gsLst>
            <a:lin ang="10800025" scaled="0"/>
          </a:gradFill>
          <a:ln>
            <a:noFill/>
          </a:ln>
        </p:spPr>
        <p:txBody>
          <a:bodyPr anchorCtr="0" anchor="ctr" bIns="97500" lIns="117000" spcFirstLastPara="1" rIns="97500" wrap="square" tIns="97500">
            <a:noAutofit/>
          </a:bodyPr>
          <a:lstStyle/>
          <a:p>
            <a:pPr indent="0" lvl="0" marL="0" marR="0" rtl="0" algn="ctr">
              <a:lnSpc>
                <a:spcPct val="100000"/>
              </a:lnSpc>
              <a:spcBef>
                <a:spcPts val="0"/>
              </a:spcBef>
              <a:spcAft>
                <a:spcPts val="0"/>
              </a:spcAft>
              <a:buNone/>
            </a:pPr>
            <a:r>
              <a:rPr lang="en" sz="746">
                <a:latin typeface="Poppins Medium"/>
                <a:ea typeface="Poppins Medium"/>
                <a:cs typeface="Poppins Medium"/>
                <a:sym typeface="Poppins Medium"/>
              </a:rPr>
              <a:t>Data Orchestration</a:t>
            </a:r>
            <a:endParaRPr sz="746">
              <a:latin typeface="Poppins Medium"/>
              <a:ea typeface="Poppins Medium"/>
              <a:cs typeface="Poppins Medium"/>
              <a:sym typeface="Poppins Medium"/>
            </a:endParaRPr>
          </a:p>
        </p:txBody>
      </p:sp>
      <p:sp>
        <p:nvSpPr>
          <p:cNvPr id="1604" name="Google Shape;1604;p198"/>
          <p:cNvSpPr/>
          <p:nvPr/>
        </p:nvSpPr>
        <p:spPr>
          <a:xfrm>
            <a:off x="4634755" y="3324278"/>
            <a:ext cx="1856100" cy="276000"/>
          </a:xfrm>
          <a:prstGeom prst="roundRect">
            <a:avLst>
              <a:gd fmla="val 50000" name="adj"/>
            </a:avLst>
          </a:prstGeom>
          <a:gradFill>
            <a:gsLst>
              <a:gs pos="0">
                <a:srgbClr val="C7FFFA"/>
              </a:gs>
              <a:gs pos="100000">
                <a:srgbClr val="3BF7E5"/>
              </a:gs>
            </a:gsLst>
            <a:lin ang="10800025" scaled="0"/>
          </a:gradFill>
          <a:ln>
            <a:noFill/>
          </a:ln>
        </p:spPr>
        <p:txBody>
          <a:bodyPr anchorCtr="0" anchor="ctr" bIns="97500" lIns="0" spcFirstLastPara="1" rIns="0" wrap="square" tIns="97500">
            <a:noAutofit/>
          </a:bodyPr>
          <a:lstStyle/>
          <a:p>
            <a:pPr indent="0" lvl="0" marL="0" marR="0" rtl="0" algn="ctr">
              <a:lnSpc>
                <a:spcPct val="100000"/>
              </a:lnSpc>
              <a:spcBef>
                <a:spcPts val="0"/>
              </a:spcBef>
              <a:spcAft>
                <a:spcPts val="0"/>
              </a:spcAft>
              <a:buNone/>
            </a:pPr>
            <a:r>
              <a:rPr lang="en" sz="746">
                <a:latin typeface="Poppins Medium"/>
                <a:ea typeface="Poppins Medium"/>
                <a:cs typeface="Poppins Medium"/>
                <a:sym typeface="Poppins Medium"/>
              </a:rPr>
              <a:t>API Management</a:t>
            </a:r>
            <a:endParaRPr sz="746">
              <a:latin typeface="Poppins Medium"/>
              <a:ea typeface="Poppins Medium"/>
              <a:cs typeface="Poppins Medium"/>
              <a:sym typeface="Poppins Medium"/>
            </a:endParaRPr>
          </a:p>
        </p:txBody>
      </p:sp>
      <p:sp>
        <p:nvSpPr>
          <p:cNvPr id="1605" name="Google Shape;1605;p198"/>
          <p:cNvSpPr/>
          <p:nvPr/>
        </p:nvSpPr>
        <p:spPr>
          <a:xfrm>
            <a:off x="4634755" y="2987928"/>
            <a:ext cx="1856100" cy="276000"/>
          </a:xfrm>
          <a:prstGeom prst="roundRect">
            <a:avLst>
              <a:gd fmla="val 50000" name="adj"/>
            </a:avLst>
          </a:prstGeom>
          <a:gradFill>
            <a:gsLst>
              <a:gs pos="0">
                <a:srgbClr val="C7FFFA"/>
              </a:gs>
              <a:gs pos="100000">
                <a:srgbClr val="3BF7E5"/>
              </a:gs>
            </a:gsLst>
            <a:lin ang="10800025"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746">
                <a:latin typeface="Poppins Medium"/>
                <a:ea typeface="Poppins Medium"/>
                <a:cs typeface="Poppins Medium"/>
                <a:sym typeface="Poppins Medium"/>
              </a:rPr>
              <a:t>Application Integration &amp; B2B</a:t>
            </a:r>
            <a:endParaRPr sz="746">
              <a:latin typeface="Poppins Medium"/>
              <a:ea typeface="Poppins Medium"/>
              <a:cs typeface="Poppins Medium"/>
              <a:sym typeface="Poppins Medium"/>
            </a:endParaRPr>
          </a:p>
        </p:txBody>
      </p:sp>
      <p:sp>
        <p:nvSpPr>
          <p:cNvPr id="1606" name="Google Shape;1606;p198"/>
          <p:cNvSpPr/>
          <p:nvPr/>
        </p:nvSpPr>
        <p:spPr>
          <a:xfrm>
            <a:off x="2640950" y="2987865"/>
            <a:ext cx="1857000" cy="261900"/>
          </a:xfrm>
          <a:prstGeom prst="roundRect">
            <a:avLst>
              <a:gd fmla="val 50000" name="adj"/>
            </a:avLst>
          </a:prstGeom>
          <a:gradFill>
            <a:gsLst>
              <a:gs pos="0">
                <a:srgbClr val="C7FFFA"/>
              </a:gs>
              <a:gs pos="100000">
                <a:srgbClr val="3BF7E5"/>
              </a:gs>
            </a:gsLst>
            <a:lin ang="10800025" scaled="0"/>
          </a:gradFill>
          <a:ln>
            <a:noFill/>
          </a:ln>
        </p:spPr>
        <p:txBody>
          <a:bodyPr anchorCtr="0" anchor="ctr" bIns="97500" lIns="97500" spcFirstLastPara="1" rIns="97500" wrap="square" tIns="97500">
            <a:noAutofit/>
          </a:bodyPr>
          <a:lstStyle/>
          <a:p>
            <a:pPr indent="0" lvl="0" marL="0" rtl="0" algn="ctr">
              <a:lnSpc>
                <a:spcPct val="100000"/>
              </a:lnSpc>
              <a:spcBef>
                <a:spcPts val="0"/>
              </a:spcBef>
              <a:spcAft>
                <a:spcPts val="0"/>
              </a:spcAft>
              <a:buNone/>
            </a:pPr>
            <a:r>
              <a:rPr lang="en" sz="746">
                <a:latin typeface="Poppins Medium"/>
                <a:ea typeface="Poppins Medium"/>
                <a:cs typeface="Poppins Medium"/>
                <a:sym typeface="Poppins Medium"/>
              </a:rPr>
              <a:t>Process</a:t>
            </a:r>
            <a:r>
              <a:rPr lang="en" sz="746">
                <a:latin typeface="Poppins Medium"/>
                <a:ea typeface="Poppins Medium"/>
                <a:cs typeface="Poppins Medium"/>
                <a:sym typeface="Poppins Medium"/>
              </a:rPr>
              <a:t> Automation</a:t>
            </a:r>
            <a:endParaRPr sz="746">
              <a:latin typeface="Poppins Medium"/>
              <a:ea typeface="Poppins Medium"/>
              <a:cs typeface="Poppins Medium"/>
              <a:sym typeface="Poppins Medium"/>
            </a:endParaRPr>
          </a:p>
        </p:txBody>
      </p:sp>
      <p:sp>
        <p:nvSpPr>
          <p:cNvPr id="1607" name="Google Shape;1607;p198"/>
          <p:cNvSpPr/>
          <p:nvPr/>
        </p:nvSpPr>
        <p:spPr>
          <a:xfrm flipH="1" rot="5400000">
            <a:off x="6191050" y="2183090"/>
            <a:ext cx="2066700" cy="1259100"/>
          </a:xfrm>
          <a:prstGeom prst="round2SameRect">
            <a:avLst>
              <a:gd fmla="val 6975" name="adj1"/>
              <a:gd fmla="val 0" name="adj2"/>
            </a:avLst>
          </a:prstGeom>
          <a:solidFill>
            <a:srgbClr val="DAFBF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8" name="Google Shape;1608;p198"/>
          <p:cNvSpPr txBox="1"/>
          <p:nvPr/>
        </p:nvSpPr>
        <p:spPr>
          <a:xfrm>
            <a:off x="6707057" y="1821978"/>
            <a:ext cx="1034700" cy="114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46">
                <a:solidFill>
                  <a:srgbClr val="24434F"/>
                </a:solidFill>
                <a:latin typeface="Poppins"/>
                <a:ea typeface="Poppins"/>
                <a:cs typeface="Poppins"/>
                <a:sym typeface="Poppins"/>
              </a:rPr>
              <a:t>T R U S T</a:t>
            </a:r>
            <a:endParaRPr sz="746">
              <a:solidFill>
                <a:srgbClr val="24434F"/>
              </a:solidFill>
              <a:latin typeface="Poppins"/>
              <a:ea typeface="Poppins"/>
              <a:cs typeface="Poppins"/>
              <a:sym typeface="Poppins"/>
            </a:endParaRPr>
          </a:p>
        </p:txBody>
      </p:sp>
      <p:sp>
        <p:nvSpPr>
          <p:cNvPr id="1609" name="Google Shape;1609;p198"/>
          <p:cNvSpPr/>
          <p:nvPr/>
        </p:nvSpPr>
        <p:spPr>
          <a:xfrm>
            <a:off x="6755095" y="2432244"/>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rtl="0" algn="ctr">
              <a:spcBef>
                <a:spcPts val="0"/>
              </a:spcBef>
              <a:spcAft>
                <a:spcPts val="0"/>
              </a:spcAft>
              <a:buNone/>
            </a:pPr>
            <a:r>
              <a:rPr lang="en" sz="746">
                <a:solidFill>
                  <a:srgbClr val="111010"/>
                </a:solidFill>
                <a:latin typeface="Poppins Medium"/>
                <a:ea typeface="Poppins Medium"/>
                <a:cs typeface="Poppins Medium"/>
                <a:sym typeface="Poppins Medium"/>
              </a:rPr>
              <a:t>Governance</a:t>
            </a:r>
            <a:endParaRPr sz="746">
              <a:solidFill>
                <a:srgbClr val="111010"/>
              </a:solidFill>
              <a:latin typeface="Poppins Medium"/>
              <a:ea typeface="Poppins Medium"/>
              <a:cs typeface="Poppins Medium"/>
              <a:sym typeface="Poppins Medium"/>
            </a:endParaRPr>
          </a:p>
        </p:txBody>
      </p:sp>
      <p:sp>
        <p:nvSpPr>
          <p:cNvPr id="1610" name="Google Shape;1610;p198"/>
          <p:cNvSpPr/>
          <p:nvPr/>
        </p:nvSpPr>
        <p:spPr>
          <a:xfrm>
            <a:off x="1179475" y="834365"/>
            <a:ext cx="4244100" cy="502200"/>
          </a:xfrm>
          <a:prstGeom prst="roundRect">
            <a:avLst>
              <a:gd fmla="val 8136" name="adj"/>
            </a:avLst>
          </a:prstGeom>
          <a:gradFill>
            <a:gsLst>
              <a:gs pos="0">
                <a:srgbClr val="E4E8EB"/>
              </a:gs>
              <a:gs pos="100000">
                <a:srgbClr val="CED5DB"/>
              </a:gs>
            </a:gsLst>
            <a:lin ang="5400012" scaled="0"/>
          </a:gradFill>
          <a:ln cap="flat" cmpd="sng" w="19050">
            <a:solidFill>
              <a:srgbClr val="FFFFFF"/>
            </a:solidFill>
            <a:prstDash val="solid"/>
            <a:round/>
            <a:headEnd len="sm" w="sm" type="none"/>
            <a:tailEnd len="sm" w="sm" type="none"/>
          </a:ln>
          <a:effectLst>
            <a:outerShdw blurRad="152353" rotWithShape="0" algn="bl">
              <a:srgbClr val="FFFFFF">
                <a:alpha val="31000"/>
              </a:srgbClr>
            </a:outerShdw>
          </a:effectLst>
        </p:spPr>
        <p:txBody>
          <a:bodyPr anchorCtr="0" anchor="ctr" bIns="69675" lIns="69675" spcFirstLastPara="1" rIns="69675" wrap="square" tIns="133625">
            <a:noAutofit/>
          </a:bodyPr>
          <a:lstStyle/>
          <a:p>
            <a:pPr indent="0" lvl="0" marL="0" marR="0" rtl="0" algn="ctr">
              <a:lnSpc>
                <a:spcPct val="115000"/>
              </a:lnSpc>
              <a:spcBef>
                <a:spcPts val="0"/>
              </a:spcBef>
              <a:spcAft>
                <a:spcPts val="0"/>
              </a:spcAft>
              <a:buNone/>
            </a:pPr>
            <a:r>
              <a:t/>
            </a:r>
            <a:endParaRPr sz="959">
              <a:latin typeface="Poppins Medium"/>
              <a:ea typeface="Poppins Medium"/>
              <a:cs typeface="Poppins Medium"/>
              <a:sym typeface="Poppins Medium"/>
            </a:endParaRPr>
          </a:p>
        </p:txBody>
      </p:sp>
      <p:grpSp>
        <p:nvGrpSpPr>
          <p:cNvPr id="1611" name="Google Shape;1611;p198"/>
          <p:cNvGrpSpPr/>
          <p:nvPr/>
        </p:nvGrpSpPr>
        <p:grpSpPr>
          <a:xfrm>
            <a:off x="1569072" y="950387"/>
            <a:ext cx="259973" cy="259973"/>
            <a:chOff x="4399450" y="518900"/>
            <a:chExt cx="213600" cy="213600"/>
          </a:xfrm>
        </p:grpSpPr>
        <p:sp>
          <p:nvSpPr>
            <p:cNvPr id="1612" name="Google Shape;1612;p198"/>
            <p:cNvSpPr/>
            <p:nvPr/>
          </p:nvSpPr>
          <p:spPr>
            <a:xfrm>
              <a:off x="4399450" y="518900"/>
              <a:ext cx="213600" cy="213600"/>
            </a:xfrm>
            <a:prstGeom prst="ellipse">
              <a:avLst/>
            </a:prstGeom>
            <a:solidFill>
              <a:srgbClr val="FFFFFF"/>
            </a:solidFill>
            <a:ln cap="flat" cmpd="sng" w="11575">
              <a:solidFill>
                <a:srgbClr val="FFFFFF"/>
              </a:solidFill>
              <a:prstDash val="solid"/>
              <a:round/>
              <a:headEnd len="sm" w="sm" type="none"/>
              <a:tailEnd len="sm" w="sm" type="none"/>
            </a:ln>
          </p:spPr>
          <p:txBody>
            <a:bodyPr anchorCtr="0" anchor="ctr" bIns="111250" lIns="111250" spcFirstLastPara="1" rIns="111250" wrap="square" tIns="111250">
              <a:noAutofit/>
            </a:bodyPr>
            <a:lstStyle/>
            <a:p>
              <a:pPr indent="0" lvl="0" marL="0" rtl="0" algn="ctr">
                <a:spcBef>
                  <a:spcPts val="0"/>
                </a:spcBef>
                <a:spcAft>
                  <a:spcPts val="0"/>
                </a:spcAft>
                <a:buNone/>
              </a:pPr>
              <a:r>
                <a:t/>
              </a:r>
              <a:endParaRPr sz="1703">
                <a:latin typeface="Poppins"/>
                <a:ea typeface="Poppins"/>
                <a:cs typeface="Poppins"/>
                <a:sym typeface="Poppins"/>
              </a:endParaRPr>
            </a:p>
          </p:txBody>
        </p:sp>
        <p:pic>
          <p:nvPicPr>
            <p:cNvPr id="1613" name="Google Shape;1613;p198"/>
            <p:cNvPicPr preferRelativeResize="0"/>
            <p:nvPr/>
          </p:nvPicPr>
          <p:blipFill>
            <a:blip r:embed="rId4">
              <a:alphaModFix/>
            </a:blip>
            <a:stretch>
              <a:fillRect/>
            </a:stretch>
          </p:blipFill>
          <p:spPr>
            <a:xfrm>
              <a:off x="4426301" y="541594"/>
              <a:ext cx="159900" cy="159900"/>
            </a:xfrm>
            <a:prstGeom prst="rect">
              <a:avLst/>
            </a:prstGeom>
            <a:noFill/>
            <a:ln>
              <a:noFill/>
            </a:ln>
          </p:spPr>
        </p:pic>
      </p:grpSp>
      <p:grpSp>
        <p:nvGrpSpPr>
          <p:cNvPr id="1614" name="Google Shape;1614;p198"/>
          <p:cNvGrpSpPr/>
          <p:nvPr/>
        </p:nvGrpSpPr>
        <p:grpSpPr>
          <a:xfrm>
            <a:off x="1246286" y="950387"/>
            <a:ext cx="259973" cy="259973"/>
            <a:chOff x="4625647" y="518900"/>
            <a:chExt cx="213600" cy="213600"/>
          </a:xfrm>
        </p:grpSpPr>
        <p:sp>
          <p:nvSpPr>
            <p:cNvPr id="1615" name="Google Shape;1615;p198"/>
            <p:cNvSpPr/>
            <p:nvPr/>
          </p:nvSpPr>
          <p:spPr>
            <a:xfrm>
              <a:off x="4625647" y="518900"/>
              <a:ext cx="213600" cy="213600"/>
            </a:xfrm>
            <a:prstGeom prst="ellipse">
              <a:avLst/>
            </a:prstGeom>
            <a:solidFill>
              <a:srgbClr val="FFFFFF"/>
            </a:solidFill>
            <a:ln cap="flat" cmpd="sng" w="11575">
              <a:solidFill>
                <a:srgbClr val="FFFFFF"/>
              </a:solidFill>
              <a:prstDash val="solid"/>
              <a:round/>
              <a:headEnd len="sm" w="sm" type="none"/>
              <a:tailEnd len="sm" w="sm" type="none"/>
            </a:ln>
          </p:spPr>
          <p:txBody>
            <a:bodyPr anchorCtr="0" anchor="ctr" bIns="111250" lIns="111250" spcFirstLastPara="1" rIns="111250" wrap="square" tIns="111250">
              <a:noAutofit/>
            </a:bodyPr>
            <a:lstStyle/>
            <a:p>
              <a:pPr indent="0" lvl="0" marL="0" rtl="0" algn="ctr">
                <a:spcBef>
                  <a:spcPts val="0"/>
                </a:spcBef>
                <a:spcAft>
                  <a:spcPts val="0"/>
                </a:spcAft>
                <a:buNone/>
              </a:pPr>
              <a:r>
                <a:t/>
              </a:r>
              <a:endParaRPr sz="1703">
                <a:latin typeface="Poppins"/>
                <a:ea typeface="Poppins"/>
                <a:cs typeface="Poppins"/>
                <a:sym typeface="Poppins"/>
              </a:endParaRPr>
            </a:p>
          </p:txBody>
        </p:sp>
        <p:pic>
          <p:nvPicPr>
            <p:cNvPr id="1616" name="Google Shape;1616;p198"/>
            <p:cNvPicPr preferRelativeResize="0"/>
            <p:nvPr/>
          </p:nvPicPr>
          <p:blipFill>
            <a:blip r:embed="rId5">
              <a:alphaModFix/>
            </a:blip>
            <a:stretch>
              <a:fillRect/>
            </a:stretch>
          </p:blipFill>
          <p:spPr>
            <a:xfrm>
              <a:off x="4652502" y="549316"/>
              <a:ext cx="159900" cy="157412"/>
            </a:xfrm>
            <a:prstGeom prst="rect">
              <a:avLst/>
            </a:prstGeom>
            <a:noFill/>
            <a:ln>
              <a:noFill/>
            </a:ln>
          </p:spPr>
        </p:pic>
      </p:grpSp>
      <p:grpSp>
        <p:nvGrpSpPr>
          <p:cNvPr id="1617" name="Google Shape;1617;p198"/>
          <p:cNvGrpSpPr/>
          <p:nvPr/>
        </p:nvGrpSpPr>
        <p:grpSpPr>
          <a:xfrm>
            <a:off x="2214473" y="949437"/>
            <a:ext cx="259800" cy="261900"/>
            <a:chOff x="1365908" y="1083967"/>
            <a:chExt cx="259800" cy="261900"/>
          </a:xfrm>
        </p:grpSpPr>
        <p:sp>
          <p:nvSpPr>
            <p:cNvPr id="1618" name="Google Shape;1618;p198"/>
            <p:cNvSpPr/>
            <p:nvPr/>
          </p:nvSpPr>
          <p:spPr>
            <a:xfrm>
              <a:off x="1365908" y="1083967"/>
              <a:ext cx="259800" cy="2619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1"/>
                <a:buFont typeface="Poppins"/>
                <a:buNone/>
              </a:pPr>
              <a:r>
                <a:t/>
              </a:r>
              <a:endParaRPr b="0" i="0" sz="531" u="none" cap="none" strike="noStrike">
                <a:solidFill>
                  <a:srgbClr val="000000"/>
                </a:solidFill>
                <a:latin typeface="Poppins"/>
                <a:ea typeface="Poppins"/>
                <a:cs typeface="Poppins"/>
                <a:sym typeface="Poppins"/>
              </a:endParaRPr>
            </a:p>
          </p:txBody>
        </p:sp>
        <p:pic>
          <p:nvPicPr>
            <p:cNvPr id="1619" name="Google Shape;1619;p198"/>
            <p:cNvPicPr preferRelativeResize="0"/>
            <p:nvPr/>
          </p:nvPicPr>
          <p:blipFill>
            <a:blip r:embed="rId6">
              <a:alphaModFix/>
            </a:blip>
            <a:stretch>
              <a:fillRect/>
            </a:stretch>
          </p:blipFill>
          <p:spPr>
            <a:xfrm>
              <a:off x="1393293" y="1110972"/>
              <a:ext cx="207849" cy="207849"/>
            </a:xfrm>
            <a:prstGeom prst="rect">
              <a:avLst/>
            </a:prstGeom>
            <a:noFill/>
            <a:ln>
              <a:noFill/>
            </a:ln>
          </p:spPr>
        </p:pic>
      </p:grpSp>
      <p:sp>
        <p:nvSpPr>
          <p:cNvPr id="1620" name="Google Shape;1620;p198"/>
          <p:cNvSpPr/>
          <p:nvPr/>
        </p:nvSpPr>
        <p:spPr>
          <a:xfrm>
            <a:off x="6755035" y="2768590"/>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rtl="0" algn="ctr">
              <a:spcBef>
                <a:spcPts val="0"/>
              </a:spcBef>
              <a:spcAft>
                <a:spcPts val="0"/>
              </a:spcAft>
              <a:buNone/>
            </a:pPr>
            <a:r>
              <a:rPr lang="en" sz="746">
                <a:solidFill>
                  <a:srgbClr val="111010"/>
                </a:solidFill>
                <a:latin typeface="Poppins Medium"/>
                <a:ea typeface="Poppins Medium"/>
                <a:cs typeface="Poppins Medium"/>
                <a:sym typeface="Poppins Medium"/>
              </a:rPr>
              <a:t>Security</a:t>
            </a:r>
            <a:endParaRPr sz="746">
              <a:solidFill>
                <a:srgbClr val="111010"/>
              </a:solidFill>
              <a:latin typeface="Poppins Medium"/>
              <a:ea typeface="Poppins Medium"/>
              <a:cs typeface="Poppins Medium"/>
              <a:sym typeface="Poppins Medium"/>
            </a:endParaRPr>
          </a:p>
        </p:txBody>
      </p:sp>
      <p:sp>
        <p:nvSpPr>
          <p:cNvPr id="1621" name="Google Shape;1621;p198"/>
          <p:cNvSpPr/>
          <p:nvPr/>
        </p:nvSpPr>
        <p:spPr>
          <a:xfrm>
            <a:off x="6755055" y="3104940"/>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rtl="0" algn="ctr">
              <a:spcBef>
                <a:spcPts val="0"/>
              </a:spcBef>
              <a:spcAft>
                <a:spcPts val="0"/>
              </a:spcAft>
              <a:buNone/>
            </a:pPr>
            <a:r>
              <a:rPr lang="en" sz="746">
                <a:solidFill>
                  <a:srgbClr val="111010"/>
                </a:solidFill>
                <a:latin typeface="Poppins Medium"/>
                <a:ea typeface="Poppins Medium"/>
                <a:cs typeface="Poppins Medium"/>
                <a:sym typeface="Poppins Medium"/>
              </a:rPr>
              <a:t>Compliance</a:t>
            </a:r>
            <a:endParaRPr sz="719">
              <a:solidFill>
                <a:srgbClr val="111010"/>
              </a:solidFill>
              <a:latin typeface="Poppins Medium"/>
              <a:ea typeface="Poppins Medium"/>
              <a:cs typeface="Poppins Medium"/>
              <a:sym typeface="Poppins Medium"/>
            </a:endParaRPr>
          </a:p>
        </p:txBody>
      </p:sp>
      <p:sp>
        <p:nvSpPr>
          <p:cNvPr id="1622" name="Google Shape;1622;p198"/>
          <p:cNvSpPr/>
          <p:nvPr/>
        </p:nvSpPr>
        <p:spPr>
          <a:xfrm>
            <a:off x="6755075" y="3449515"/>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marR="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Explainability</a:t>
            </a:r>
            <a:endParaRPr sz="746">
              <a:solidFill>
                <a:srgbClr val="111010"/>
              </a:solidFill>
              <a:latin typeface="Poppins Medium"/>
              <a:ea typeface="Poppins Medium"/>
              <a:cs typeface="Poppins Medium"/>
              <a:sym typeface="Poppins Medium"/>
            </a:endParaRPr>
          </a:p>
        </p:txBody>
      </p:sp>
      <p:sp>
        <p:nvSpPr>
          <p:cNvPr id="1623" name="Google Shape;1623;p198"/>
          <p:cNvSpPr/>
          <p:nvPr/>
        </p:nvSpPr>
        <p:spPr>
          <a:xfrm>
            <a:off x="6755095" y="2095894"/>
            <a:ext cx="938700" cy="274200"/>
          </a:xfrm>
          <a:prstGeom prst="roundRect">
            <a:avLst>
              <a:gd fmla="val 50000" name="adj"/>
            </a:avLst>
          </a:prstGeom>
          <a:solidFill>
            <a:srgbClr val="FFFFFF"/>
          </a:solidFill>
          <a:ln>
            <a:noFill/>
          </a:ln>
        </p:spPr>
        <p:txBody>
          <a:bodyPr anchorCtr="0" anchor="ctr" bIns="109600" lIns="109600" spcFirstLastPara="1" rIns="109600" wrap="square" tIns="109600">
            <a:noAutofit/>
          </a:bodyPr>
          <a:lstStyle/>
          <a:p>
            <a:pPr indent="0" lvl="0" marL="0" marR="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Observability</a:t>
            </a:r>
            <a:endParaRPr sz="746">
              <a:solidFill>
                <a:srgbClr val="111010"/>
              </a:solidFill>
              <a:latin typeface="Poppins Medium"/>
              <a:ea typeface="Poppins Medium"/>
              <a:cs typeface="Poppins Medium"/>
              <a:sym typeface="Poppins Medium"/>
            </a:endParaRPr>
          </a:p>
        </p:txBody>
      </p:sp>
      <p:sp>
        <p:nvSpPr>
          <p:cNvPr id="1624" name="Google Shape;1624;p198"/>
          <p:cNvSpPr txBox="1"/>
          <p:nvPr/>
        </p:nvSpPr>
        <p:spPr>
          <a:xfrm>
            <a:off x="3066447" y="3591689"/>
            <a:ext cx="3000000" cy="29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46">
                <a:solidFill>
                  <a:srgbClr val="24434F"/>
                </a:solidFill>
                <a:latin typeface="Poppins"/>
                <a:ea typeface="Poppins"/>
                <a:cs typeface="Poppins"/>
                <a:sym typeface="Poppins"/>
              </a:rPr>
              <a:t>Powered by </a:t>
            </a:r>
            <a:r>
              <a:rPr lang="en" sz="746">
                <a:solidFill>
                  <a:srgbClr val="24434F"/>
                </a:solidFill>
                <a:latin typeface="Poppins Medium"/>
                <a:ea typeface="Poppins Medium"/>
                <a:cs typeface="Poppins Medium"/>
                <a:sym typeface="Poppins Medium"/>
              </a:rPr>
              <a:t>iPaaS+</a:t>
            </a:r>
            <a:endParaRPr/>
          </a:p>
        </p:txBody>
      </p:sp>
      <p:grpSp>
        <p:nvGrpSpPr>
          <p:cNvPr id="1625" name="Google Shape;1625;p198"/>
          <p:cNvGrpSpPr/>
          <p:nvPr/>
        </p:nvGrpSpPr>
        <p:grpSpPr>
          <a:xfrm>
            <a:off x="1891859" y="949423"/>
            <a:ext cx="259800" cy="261900"/>
            <a:chOff x="1032013" y="1096090"/>
            <a:chExt cx="259800" cy="261900"/>
          </a:xfrm>
        </p:grpSpPr>
        <p:sp>
          <p:nvSpPr>
            <p:cNvPr id="1626" name="Google Shape;1626;p198"/>
            <p:cNvSpPr/>
            <p:nvPr/>
          </p:nvSpPr>
          <p:spPr>
            <a:xfrm>
              <a:off x="1032013" y="1096090"/>
              <a:ext cx="259800" cy="2619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1"/>
                <a:buFont typeface="Poppins"/>
                <a:buNone/>
              </a:pPr>
              <a:r>
                <a:t/>
              </a:r>
              <a:endParaRPr b="0" i="0" sz="531" u="none" cap="none" strike="noStrike">
                <a:solidFill>
                  <a:srgbClr val="000000"/>
                </a:solidFill>
                <a:latin typeface="Poppins"/>
                <a:ea typeface="Poppins"/>
                <a:cs typeface="Poppins"/>
                <a:sym typeface="Poppins"/>
              </a:endParaRPr>
            </a:p>
          </p:txBody>
        </p:sp>
        <p:pic>
          <p:nvPicPr>
            <p:cNvPr id="1627" name="Google Shape;1627;p198"/>
            <p:cNvPicPr preferRelativeResize="0"/>
            <p:nvPr/>
          </p:nvPicPr>
          <p:blipFill rotWithShape="1">
            <a:blip r:embed="rId7">
              <a:alphaModFix/>
            </a:blip>
            <a:srcRect b="0" l="0" r="-7538" t="-7538"/>
            <a:stretch/>
          </p:blipFill>
          <p:spPr>
            <a:xfrm>
              <a:off x="1070490" y="1116697"/>
              <a:ext cx="196433" cy="196433"/>
            </a:xfrm>
            <a:prstGeom prst="rect">
              <a:avLst/>
            </a:prstGeom>
            <a:noFill/>
            <a:ln>
              <a:noFill/>
            </a:ln>
          </p:spPr>
        </p:pic>
      </p:grpSp>
      <p:sp>
        <p:nvSpPr>
          <p:cNvPr id="1628" name="Google Shape;1628;p198"/>
          <p:cNvSpPr/>
          <p:nvPr/>
        </p:nvSpPr>
        <p:spPr>
          <a:xfrm flipH="1" rot="-5400000">
            <a:off x="895843" y="2183090"/>
            <a:ext cx="2066700" cy="1259100"/>
          </a:xfrm>
          <a:prstGeom prst="round2SameRect">
            <a:avLst>
              <a:gd fmla="val 6975" name="adj1"/>
              <a:gd fmla="val 0" name="adj2"/>
            </a:avLst>
          </a:prstGeom>
          <a:solidFill>
            <a:srgbClr val="DAFBF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9" name="Google Shape;1629;p198"/>
          <p:cNvSpPr txBox="1"/>
          <p:nvPr/>
        </p:nvSpPr>
        <p:spPr>
          <a:xfrm>
            <a:off x="1411857" y="1821978"/>
            <a:ext cx="1034700" cy="229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746">
                <a:solidFill>
                  <a:srgbClr val="24434F"/>
                </a:solidFill>
                <a:latin typeface="Poppins"/>
                <a:ea typeface="Poppins"/>
                <a:cs typeface="Poppins"/>
                <a:sym typeface="Poppins"/>
              </a:rPr>
              <a:t>P L A T F O R M</a:t>
            </a:r>
            <a:br>
              <a:rPr b="1" lang="en" sz="746">
                <a:solidFill>
                  <a:srgbClr val="24434F"/>
                </a:solidFill>
                <a:latin typeface="Poppins"/>
                <a:ea typeface="Poppins"/>
                <a:cs typeface="Poppins"/>
                <a:sym typeface="Poppins"/>
              </a:rPr>
            </a:br>
            <a:r>
              <a:rPr b="1" lang="en" sz="746">
                <a:solidFill>
                  <a:srgbClr val="24434F"/>
                </a:solidFill>
                <a:latin typeface="Poppins"/>
                <a:ea typeface="Poppins"/>
                <a:cs typeface="Poppins"/>
                <a:sym typeface="Poppins"/>
              </a:rPr>
              <a:t>A G E N T S</a:t>
            </a:r>
            <a:endParaRPr sz="746">
              <a:solidFill>
                <a:srgbClr val="24434F"/>
              </a:solidFill>
              <a:latin typeface="Poppins"/>
              <a:ea typeface="Poppins"/>
              <a:cs typeface="Poppins"/>
              <a:sym typeface="Poppins"/>
            </a:endParaRPr>
          </a:p>
        </p:txBody>
      </p:sp>
      <p:grpSp>
        <p:nvGrpSpPr>
          <p:cNvPr id="1630" name="Google Shape;1630;p198"/>
          <p:cNvGrpSpPr/>
          <p:nvPr/>
        </p:nvGrpSpPr>
        <p:grpSpPr>
          <a:xfrm>
            <a:off x="2859831" y="950389"/>
            <a:ext cx="259969" cy="259970"/>
            <a:chOff x="5571334" y="355940"/>
            <a:chExt cx="567000" cy="567000"/>
          </a:xfrm>
        </p:grpSpPr>
        <p:sp>
          <p:nvSpPr>
            <p:cNvPr id="1631" name="Google Shape;1631;p198"/>
            <p:cNvSpPr/>
            <p:nvPr/>
          </p:nvSpPr>
          <p:spPr>
            <a:xfrm>
              <a:off x="5571334" y="355940"/>
              <a:ext cx="567000" cy="567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64"/>
                <a:buFont typeface="Poppins"/>
                <a:buNone/>
              </a:pPr>
              <a:r>
                <a:t/>
              </a:r>
              <a:endParaRPr b="0" i="0" sz="264" u="none" cap="none" strike="noStrike">
                <a:solidFill>
                  <a:srgbClr val="000000"/>
                </a:solidFill>
                <a:latin typeface="Poppins"/>
                <a:ea typeface="Poppins"/>
                <a:cs typeface="Poppins"/>
                <a:sym typeface="Poppins"/>
              </a:endParaRPr>
            </a:p>
          </p:txBody>
        </p:sp>
        <p:pic>
          <p:nvPicPr>
            <p:cNvPr id="1632" name="Google Shape;1632;p198"/>
            <p:cNvPicPr preferRelativeResize="0"/>
            <p:nvPr/>
          </p:nvPicPr>
          <p:blipFill rotWithShape="1">
            <a:blip r:embed="rId7">
              <a:alphaModFix/>
            </a:blip>
            <a:srcRect b="0" l="0" r="-7538" t="-7538"/>
            <a:stretch/>
          </p:blipFill>
          <p:spPr>
            <a:xfrm>
              <a:off x="5652374" y="425247"/>
              <a:ext cx="428425" cy="428425"/>
            </a:xfrm>
            <a:prstGeom prst="rect">
              <a:avLst/>
            </a:prstGeom>
            <a:noFill/>
            <a:ln>
              <a:noFill/>
            </a:ln>
          </p:spPr>
        </p:pic>
      </p:grpSp>
      <p:grpSp>
        <p:nvGrpSpPr>
          <p:cNvPr id="1633" name="Google Shape;1633;p198"/>
          <p:cNvGrpSpPr/>
          <p:nvPr/>
        </p:nvGrpSpPr>
        <p:grpSpPr>
          <a:xfrm>
            <a:off x="2537152" y="949437"/>
            <a:ext cx="259866" cy="261874"/>
            <a:chOff x="0" y="0"/>
            <a:chExt cx="1824900" cy="1839000"/>
          </a:xfrm>
        </p:grpSpPr>
        <p:sp>
          <p:nvSpPr>
            <p:cNvPr id="1634" name="Google Shape;1634;p198"/>
            <p:cNvSpPr/>
            <p:nvPr/>
          </p:nvSpPr>
          <p:spPr>
            <a:xfrm>
              <a:off x="0" y="0"/>
              <a:ext cx="1824900" cy="1839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1"/>
                <a:buFont typeface="Poppins"/>
                <a:buNone/>
              </a:pPr>
              <a:r>
                <a:t/>
              </a:r>
              <a:endParaRPr b="0" i="0" sz="531" u="none" cap="none" strike="noStrike">
                <a:solidFill>
                  <a:srgbClr val="000000"/>
                </a:solidFill>
                <a:latin typeface="Poppins"/>
                <a:ea typeface="Poppins"/>
                <a:cs typeface="Poppins"/>
                <a:sym typeface="Poppins"/>
              </a:endParaRPr>
            </a:p>
          </p:txBody>
        </p:sp>
        <p:pic>
          <p:nvPicPr>
            <p:cNvPr descr="Google Shape;741;p133" id="1635" name="Google Shape;1635;p198"/>
            <p:cNvPicPr preferRelativeResize="0"/>
            <p:nvPr/>
          </p:nvPicPr>
          <p:blipFill rotWithShape="1">
            <a:blip r:embed="rId8">
              <a:alphaModFix/>
            </a:blip>
            <a:srcRect b="0" l="0" r="0" t="0"/>
            <a:stretch/>
          </p:blipFill>
          <p:spPr>
            <a:xfrm>
              <a:off x="282417" y="260171"/>
              <a:ext cx="1287219" cy="1287219"/>
            </a:xfrm>
            <a:prstGeom prst="rect">
              <a:avLst/>
            </a:prstGeom>
            <a:noFill/>
            <a:ln>
              <a:noFill/>
            </a:ln>
          </p:spPr>
        </p:pic>
      </p:grpSp>
      <p:pic>
        <p:nvPicPr>
          <p:cNvPr id="1636" name="Google Shape;1636;p198"/>
          <p:cNvPicPr preferRelativeResize="0"/>
          <p:nvPr/>
        </p:nvPicPr>
        <p:blipFill rotWithShape="1">
          <a:blip r:embed="rId9">
            <a:alphaModFix/>
          </a:blip>
          <a:srcRect b="8555" l="9856" r="7245" t="8546"/>
          <a:stretch/>
        </p:blipFill>
        <p:spPr>
          <a:xfrm>
            <a:off x="3182615" y="950323"/>
            <a:ext cx="260100" cy="260100"/>
          </a:xfrm>
          <a:prstGeom prst="ellipse">
            <a:avLst/>
          </a:prstGeom>
          <a:noFill/>
          <a:ln>
            <a:noFill/>
          </a:ln>
        </p:spPr>
      </p:pic>
      <p:grpSp>
        <p:nvGrpSpPr>
          <p:cNvPr id="1637" name="Google Shape;1637;p198"/>
          <p:cNvGrpSpPr/>
          <p:nvPr/>
        </p:nvGrpSpPr>
        <p:grpSpPr>
          <a:xfrm>
            <a:off x="3505528" y="949423"/>
            <a:ext cx="259800" cy="261900"/>
            <a:chOff x="5802246" y="1287920"/>
            <a:chExt cx="259800" cy="261900"/>
          </a:xfrm>
        </p:grpSpPr>
        <p:sp>
          <p:nvSpPr>
            <p:cNvPr id="1638" name="Google Shape;1638;p198"/>
            <p:cNvSpPr/>
            <p:nvPr/>
          </p:nvSpPr>
          <p:spPr>
            <a:xfrm>
              <a:off x="5802246" y="1287920"/>
              <a:ext cx="259800" cy="2619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31"/>
                <a:buFont typeface="Poppins"/>
                <a:buNone/>
              </a:pPr>
              <a:r>
                <a:t/>
              </a:r>
              <a:endParaRPr b="0" i="0" sz="531" u="none" cap="none" strike="noStrike">
                <a:solidFill>
                  <a:srgbClr val="000000"/>
                </a:solidFill>
                <a:latin typeface="Poppins"/>
                <a:ea typeface="Poppins"/>
                <a:cs typeface="Poppins"/>
                <a:sym typeface="Poppins"/>
              </a:endParaRPr>
            </a:p>
          </p:txBody>
        </p:sp>
        <p:pic>
          <p:nvPicPr>
            <p:cNvPr id="1639" name="Google Shape;1639;p198"/>
            <p:cNvPicPr preferRelativeResize="0"/>
            <p:nvPr/>
          </p:nvPicPr>
          <p:blipFill>
            <a:blip r:embed="rId6">
              <a:alphaModFix/>
            </a:blip>
            <a:stretch>
              <a:fillRect/>
            </a:stretch>
          </p:blipFill>
          <p:spPr>
            <a:xfrm>
              <a:off x="5828250" y="1314938"/>
              <a:ext cx="207849" cy="207849"/>
            </a:xfrm>
            <a:prstGeom prst="rect">
              <a:avLst/>
            </a:prstGeom>
            <a:noFill/>
            <a:ln>
              <a:noFill/>
            </a:ln>
          </p:spPr>
        </p:pic>
      </p:grpSp>
      <p:pic>
        <p:nvPicPr>
          <p:cNvPr id="1640" name="Google Shape;1640;p198"/>
          <p:cNvPicPr preferRelativeResize="0"/>
          <p:nvPr/>
        </p:nvPicPr>
        <p:blipFill>
          <a:blip r:embed="rId10">
            <a:alphaModFix/>
          </a:blip>
          <a:stretch>
            <a:fillRect/>
          </a:stretch>
        </p:blipFill>
        <p:spPr>
          <a:xfrm>
            <a:off x="5103400" y="952423"/>
            <a:ext cx="255900" cy="255900"/>
          </a:xfrm>
          <a:prstGeom prst="ellipse">
            <a:avLst/>
          </a:prstGeom>
          <a:noFill/>
          <a:ln>
            <a:noFill/>
          </a:ln>
        </p:spPr>
      </p:pic>
      <p:pic>
        <p:nvPicPr>
          <p:cNvPr id="1641" name="Google Shape;1641;p198"/>
          <p:cNvPicPr preferRelativeResize="0"/>
          <p:nvPr/>
        </p:nvPicPr>
        <p:blipFill rotWithShape="1">
          <a:blip r:embed="rId11">
            <a:alphaModFix/>
          </a:blip>
          <a:srcRect b="0" l="20353" r="20940" t="0"/>
          <a:stretch/>
        </p:blipFill>
        <p:spPr>
          <a:xfrm>
            <a:off x="4784686" y="958723"/>
            <a:ext cx="255900" cy="243300"/>
          </a:xfrm>
          <a:prstGeom prst="ellipse">
            <a:avLst/>
          </a:prstGeom>
          <a:noFill/>
          <a:ln>
            <a:noFill/>
          </a:ln>
        </p:spPr>
      </p:pic>
      <p:grpSp>
        <p:nvGrpSpPr>
          <p:cNvPr id="1642" name="Google Shape;1642;p198"/>
          <p:cNvGrpSpPr/>
          <p:nvPr/>
        </p:nvGrpSpPr>
        <p:grpSpPr>
          <a:xfrm>
            <a:off x="4146946" y="958754"/>
            <a:ext cx="256123" cy="243239"/>
            <a:chOff x="-6319950" y="248900"/>
            <a:chExt cx="2029500" cy="1932000"/>
          </a:xfrm>
        </p:grpSpPr>
        <p:sp>
          <p:nvSpPr>
            <p:cNvPr id="1643" name="Google Shape;1643;p198"/>
            <p:cNvSpPr/>
            <p:nvPr/>
          </p:nvSpPr>
          <p:spPr>
            <a:xfrm>
              <a:off x="-6319950" y="248900"/>
              <a:ext cx="2029500" cy="1932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10"/>
                <a:buFont typeface="Poppins"/>
                <a:buNone/>
              </a:pPr>
              <a:r>
                <a:t/>
              </a:r>
              <a:endParaRPr b="0" i="0" sz="1110" u="none" cap="none" strike="noStrike">
                <a:solidFill>
                  <a:srgbClr val="000000"/>
                </a:solidFill>
                <a:latin typeface="Poppins"/>
                <a:ea typeface="Poppins"/>
                <a:cs typeface="Poppins"/>
                <a:sym typeface="Poppins"/>
              </a:endParaRPr>
            </a:p>
          </p:txBody>
        </p:sp>
        <p:pic>
          <p:nvPicPr>
            <p:cNvPr descr="Google Shape;745;p133" id="1644" name="Google Shape;1644;p198"/>
            <p:cNvPicPr preferRelativeResize="0"/>
            <p:nvPr/>
          </p:nvPicPr>
          <p:blipFill rotWithShape="1">
            <a:blip r:embed="rId12">
              <a:alphaModFix/>
            </a:blip>
            <a:srcRect b="0" l="0" r="0" t="0"/>
            <a:stretch/>
          </p:blipFill>
          <p:spPr>
            <a:xfrm>
              <a:off x="-6023553" y="799254"/>
              <a:ext cx="1436695" cy="855598"/>
            </a:xfrm>
            <a:prstGeom prst="rect">
              <a:avLst/>
            </a:prstGeom>
            <a:noFill/>
            <a:ln>
              <a:noFill/>
            </a:ln>
          </p:spPr>
        </p:pic>
      </p:grpSp>
      <p:grpSp>
        <p:nvGrpSpPr>
          <p:cNvPr id="1645" name="Google Shape;1645;p198"/>
          <p:cNvGrpSpPr/>
          <p:nvPr/>
        </p:nvGrpSpPr>
        <p:grpSpPr>
          <a:xfrm>
            <a:off x="4465883" y="958448"/>
            <a:ext cx="255990" cy="243851"/>
            <a:chOff x="-7105125" y="3401300"/>
            <a:chExt cx="1932000" cy="1839000"/>
          </a:xfrm>
        </p:grpSpPr>
        <p:sp>
          <p:nvSpPr>
            <p:cNvPr id="1646" name="Google Shape;1646;p198"/>
            <p:cNvSpPr/>
            <p:nvPr/>
          </p:nvSpPr>
          <p:spPr>
            <a:xfrm>
              <a:off x="-7105125" y="3401300"/>
              <a:ext cx="1932000" cy="1839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82"/>
                <a:buFont typeface="Poppins"/>
                <a:buNone/>
              </a:pPr>
              <a:r>
                <a:t/>
              </a:r>
              <a:endParaRPr b="0" i="0" sz="1181" u="none" cap="none" strike="noStrike">
                <a:solidFill>
                  <a:srgbClr val="000000"/>
                </a:solidFill>
                <a:latin typeface="Poppins"/>
                <a:ea typeface="Poppins"/>
                <a:cs typeface="Poppins"/>
                <a:sym typeface="Poppins"/>
              </a:endParaRPr>
            </a:p>
          </p:txBody>
        </p:sp>
        <p:pic>
          <p:nvPicPr>
            <p:cNvPr descr="Google Shape;748;p133" id="1647" name="Google Shape;1647;p198"/>
            <p:cNvPicPr preferRelativeResize="0"/>
            <p:nvPr/>
          </p:nvPicPr>
          <p:blipFill rotWithShape="1">
            <a:blip r:embed="rId13">
              <a:alphaModFix/>
            </a:blip>
            <a:srcRect b="0" l="0" r="0" t="0"/>
            <a:stretch/>
          </p:blipFill>
          <p:spPr>
            <a:xfrm>
              <a:off x="-7011148" y="3922839"/>
              <a:ext cx="1814513" cy="910898"/>
            </a:xfrm>
            <a:prstGeom prst="rect">
              <a:avLst/>
            </a:prstGeom>
            <a:noFill/>
            <a:ln>
              <a:noFill/>
            </a:ln>
          </p:spPr>
        </p:pic>
      </p:grpSp>
      <p:grpSp>
        <p:nvGrpSpPr>
          <p:cNvPr id="1648" name="Google Shape;1648;p198"/>
          <p:cNvGrpSpPr/>
          <p:nvPr/>
        </p:nvGrpSpPr>
        <p:grpSpPr>
          <a:xfrm>
            <a:off x="3828142" y="952379"/>
            <a:ext cx="255990" cy="255989"/>
            <a:chOff x="-3931100" y="3304500"/>
            <a:chExt cx="1932000" cy="1839000"/>
          </a:xfrm>
        </p:grpSpPr>
        <p:sp>
          <p:nvSpPr>
            <p:cNvPr id="1649" name="Google Shape;1649;p198"/>
            <p:cNvSpPr/>
            <p:nvPr/>
          </p:nvSpPr>
          <p:spPr>
            <a:xfrm>
              <a:off x="-3931100" y="3304500"/>
              <a:ext cx="1932000" cy="1839000"/>
            </a:xfrm>
            <a:prstGeom prst="ellipse">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82"/>
                <a:buFont typeface="Poppins"/>
                <a:buNone/>
              </a:pPr>
              <a:r>
                <a:t/>
              </a:r>
              <a:endParaRPr b="0" i="0" sz="1181" u="none" cap="none" strike="noStrike">
                <a:solidFill>
                  <a:srgbClr val="000000"/>
                </a:solidFill>
                <a:latin typeface="Poppins"/>
                <a:ea typeface="Poppins"/>
                <a:cs typeface="Poppins"/>
                <a:sym typeface="Poppins"/>
              </a:endParaRPr>
            </a:p>
          </p:txBody>
        </p:sp>
        <p:pic>
          <p:nvPicPr>
            <p:cNvPr descr="Google Shape;733;p133" id="1650" name="Google Shape;1650;p198"/>
            <p:cNvPicPr preferRelativeResize="0"/>
            <p:nvPr/>
          </p:nvPicPr>
          <p:blipFill rotWithShape="1">
            <a:blip r:embed="rId14">
              <a:alphaModFix/>
            </a:blip>
            <a:srcRect b="0" l="0" r="0" t="0"/>
            <a:stretch/>
          </p:blipFill>
          <p:spPr>
            <a:xfrm>
              <a:off x="-3785577" y="3403603"/>
              <a:ext cx="1640916" cy="1640916"/>
            </a:xfrm>
            <a:prstGeom prst="rect">
              <a:avLst/>
            </a:prstGeom>
            <a:noFill/>
            <a:ln>
              <a:noFill/>
            </a:ln>
          </p:spPr>
        </p:pic>
      </p:grpSp>
      <p:sp>
        <p:nvSpPr>
          <p:cNvPr id="1651" name="Google Shape;1651;p198"/>
          <p:cNvSpPr/>
          <p:nvPr/>
        </p:nvSpPr>
        <p:spPr>
          <a:xfrm>
            <a:off x="1458300" y="2981711"/>
            <a:ext cx="938700" cy="543000"/>
          </a:xfrm>
          <a:prstGeom prst="roundRect">
            <a:avLst>
              <a:gd fmla="val 26648" name="adj"/>
            </a:avLst>
          </a:prstGeom>
          <a:solidFill>
            <a:srgbClr val="FFFFFF"/>
          </a:solidFill>
          <a:ln>
            <a:noFill/>
          </a:ln>
        </p:spPr>
        <p:txBody>
          <a:bodyPr anchorCtr="0" anchor="ctr" bIns="109600" lIns="109600" spcFirstLastPara="1" rIns="109600" wrap="square" tIns="109600">
            <a:noAutofit/>
          </a:bodyPr>
          <a:lstStyle/>
          <a:p>
            <a:pPr indent="0" lvl="0" marL="0" rtl="0" algn="ctr">
              <a:spcBef>
                <a:spcPts val="0"/>
              </a:spcBef>
              <a:spcAft>
                <a:spcPts val="0"/>
              </a:spcAft>
              <a:buNone/>
            </a:pPr>
            <a:r>
              <a:rPr lang="en" sz="746">
                <a:solidFill>
                  <a:srgbClr val="111010"/>
                </a:solidFill>
                <a:latin typeface="Poppins Medium"/>
                <a:ea typeface="Poppins Medium"/>
                <a:cs typeface="Poppins Medium"/>
                <a:sym typeface="Poppins Medium"/>
              </a:rPr>
              <a:t>Data</a:t>
            </a:r>
            <a:br>
              <a:rPr lang="en" sz="746">
                <a:solidFill>
                  <a:srgbClr val="111010"/>
                </a:solidFill>
                <a:latin typeface="Poppins Medium"/>
                <a:ea typeface="Poppins Medium"/>
                <a:cs typeface="Poppins Medium"/>
                <a:sym typeface="Poppins Medium"/>
              </a:rPr>
            </a:br>
            <a:r>
              <a:rPr lang="en" sz="746">
                <a:solidFill>
                  <a:srgbClr val="111010"/>
                </a:solidFill>
                <a:latin typeface="Poppins Medium"/>
                <a:ea typeface="Poppins Medium"/>
                <a:cs typeface="Poppins Medium"/>
                <a:sym typeface="Poppins Medium"/>
              </a:rPr>
              <a:t> Scientist (Acumen)</a:t>
            </a:r>
            <a:endParaRPr sz="746">
              <a:solidFill>
                <a:srgbClr val="111010"/>
              </a:solidFill>
              <a:latin typeface="Poppins Medium"/>
              <a:ea typeface="Poppins Medium"/>
              <a:cs typeface="Poppins Medium"/>
              <a:sym typeface="Poppins Medium"/>
            </a:endParaRPr>
          </a:p>
        </p:txBody>
      </p:sp>
      <p:sp>
        <p:nvSpPr>
          <p:cNvPr id="1652" name="Google Shape;1652;p198"/>
          <p:cNvSpPr/>
          <p:nvPr/>
        </p:nvSpPr>
        <p:spPr>
          <a:xfrm>
            <a:off x="1458300" y="2264062"/>
            <a:ext cx="938700" cy="543000"/>
          </a:xfrm>
          <a:prstGeom prst="roundRect">
            <a:avLst>
              <a:gd fmla="val 22366" name="adj"/>
            </a:avLst>
          </a:prstGeom>
          <a:solidFill>
            <a:srgbClr val="FFFFFF"/>
          </a:solidFill>
          <a:ln>
            <a:noFill/>
          </a:ln>
        </p:spPr>
        <p:txBody>
          <a:bodyPr anchorCtr="0" anchor="ctr" bIns="109600" lIns="109600" spcFirstLastPara="1" rIns="109600" wrap="square" tIns="109600">
            <a:noAutofit/>
          </a:bodyPr>
          <a:lstStyle/>
          <a:p>
            <a:pPr indent="0" lvl="0" marL="0" marR="0" rtl="0" algn="ctr">
              <a:lnSpc>
                <a:spcPct val="100000"/>
              </a:lnSpc>
              <a:spcBef>
                <a:spcPts val="0"/>
              </a:spcBef>
              <a:spcAft>
                <a:spcPts val="0"/>
              </a:spcAft>
              <a:buNone/>
            </a:pPr>
            <a:r>
              <a:rPr lang="en" sz="746">
                <a:solidFill>
                  <a:srgbClr val="111010"/>
                </a:solidFill>
                <a:latin typeface="Poppins Medium"/>
                <a:ea typeface="Poppins Medium"/>
                <a:cs typeface="Poppins Medium"/>
                <a:sym typeface="Poppins Medium"/>
              </a:rPr>
              <a:t>Solution Architect (AIRO™)</a:t>
            </a:r>
            <a:endParaRPr sz="746">
              <a:solidFill>
                <a:srgbClr val="111010"/>
              </a:solidFill>
              <a:latin typeface="Poppins Medium"/>
              <a:ea typeface="Poppins Medium"/>
              <a:cs typeface="Poppins Medium"/>
              <a:sym typeface="Poppins Medium"/>
            </a:endParaRPr>
          </a:p>
        </p:txBody>
      </p:sp>
      <p:pic>
        <p:nvPicPr>
          <p:cNvPr id="1653" name="Google Shape;1653;p198"/>
          <p:cNvPicPr preferRelativeResize="0"/>
          <p:nvPr/>
        </p:nvPicPr>
        <p:blipFill>
          <a:blip r:embed="rId3">
            <a:alphaModFix/>
          </a:blip>
          <a:stretch>
            <a:fillRect/>
          </a:stretch>
        </p:blipFill>
        <p:spPr>
          <a:xfrm>
            <a:off x="1540532" y="2494023"/>
            <a:ext cx="90527" cy="71660"/>
          </a:xfrm>
          <a:prstGeom prst="rect">
            <a:avLst/>
          </a:prstGeom>
          <a:noFill/>
          <a:ln>
            <a:noFill/>
          </a:ln>
        </p:spPr>
      </p:pic>
      <p:pic>
        <p:nvPicPr>
          <p:cNvPr id="1654" name="Google Shape;1654;p198"/>
          <p:cNvPicPr preferRelativeResize="0"/>
          <p:nvPr/>
        </p:nvPicPr>
        <p:blipFill>
          <a:blip r:embed="rId3">
            <a:alphaModFix/>
          </a:blip>
          <a:stretch>
            <a:fillRect/>
          </a:stretch>
        </p:blipFill>
        <p:spPr>
          <a:xfrm>
            <a:off x="1541926" y="3238832"/>
            <a:ext cx="90527" cy="71660"/>
          </a:xfrm>
          <a:prstGeom prst="rect">
            <a:avLst/>
          </a:prstGeom>
          <a:noFill/>
          <a:ln>
            <a:noFill/>
          </a:ln>
        </p:spPr>
      </p:pic>
      <p:sp>
        <p:nvSpPr>
          <p:cNvPr id="1655" name="Google Shape;1655;p198"/>
          <p:cNvSpPr/>
          <p:nvPr/>
        </p:nvSpPr>
        <p:spPr>
          <a:xfrm>
            <a:off x="6409576" y="834365"/>
            <a:ext cx="1557600" cy="502200"/>
          </a:xfrm>
          <a:prstGeom prst="roundRect">
            <a:avLst>
              <a:gd fmla="val 8136" name="adj"/>
            </a:avLst>
          </a:prstGeom>
          <a:gradFill>
            <a:gsLst>
              <a:gs pos="0">
                <a:srgbClr val="DDFFFC">
                  <a:alpha val="35690"/>
                </a:srgbClr>
              </a:gs>
              <a:gs pos="100000">
                <a:srgbClr val="C6E0FE">
                  <a:alpha val="35690"/>
                </a:srgbClr>
              </a:gs>
              <a:gs pos="100000">
                <a:srgbClr val="AFC1FF">
                  <a:alpha val="35690"/>
                </a:srgbClr>
              </a:gs>
            </a:gsLst>
            <a:lin ang="18900732" scaled="0"/>
          </a:gradFill>
          <a:ln cap="flat" cmpd="sng" w="19050">
            <a:solidFill>
              <a:srgbClr val="FFFFFF"/>
            </a:solidFill>
            <a:prstDash val="solid"/>
            <a:round/>
            <a:headEnd len="sm" w="sm" type="none"/>
            <a:tailEnd len="sm" w="sm" type="none"/>
          </a:ln>
        </p:spPr>
        <p:txBody>
          <a:bodyPr anchorCtr="0" anchor="ctr" bIns="69675" lIns="69675" spcFirstLastPara="1" rIns="69675" wrap="square" tIns="133625">
            <a:noAutofit/>
          </a:bodyPr>
          <a:lstStyle/>
          <a:p>
            <a:pPr indent="0" lvl="0" marL="0" marR="0" rtl="0" algn="ctr">
              <a:lnSpc>
                <a:spcPct val="115000"/>
              </a:lnSpc>
              <a:spcBef>
                <a:spcPts val="0"/>
              </a:spcBef>
              <a:spcAft>
                <a:spcPts val="0"/>
              </a:spcAft>
              <a:buNone/>
            </a:pPr>
            <a:r>
              <a:t/>
            </a:r>
            <a:endParaRPr b="1" sz="1000">
              <a:solidFill>
                <a:srgbClr val="111010"/>
              </a:solidFill>
              <a:latin typeface="Poppins"/>
              <a:ea typeface="Poppins"/>
              <a:cs typeface="Poppins"/>
              <a:sym typeface="Poppins"/>
            </a:endParaRPr>
          </a:p>
        </p:txBody>
      </p:sp>
      <p:sp>
        <p:nvSpPr>
          <p:cNvPr id="1656" name="Google Shape;1656;p198"/>
          <p:cNvSpPr txBox="1"/>
          <p:nvPr/>
        </p:nvSpPr>
        <p:spPr>
          <a:xfrm>
            <a:off x="6459933" y="846261"/>
            <a:ext cx="1518600" cy="482400"/>
          </a:xfrm>
          <a:prstGeom prst="rect">
            <a:avLst/>
          </a:prstGeom>
          <a:noFill/>
          <a:ln>
            <a:noFill/>
          </a:ln>
        </p:spPr>
        <p:txBody>
          <a:bodyPr anchorCtr="0" anchor="ctr" bIns="0" lIns="91425" spcFirstLastPara="1" rIns="91425" wrap="square" tIns="0">
            <a:noAutofit/>
          </a:bodyPr>
          <a:lstStyle/>
          <a:p>
            <a:pPr indent="0" lvl="0" marL="0" rtl="0" algn="ctr">
              <a:lnSpc>
                <a:spcPct val="115000"/>
              </a:lnSpc>
              <a:spcBef>
                <a:spcPts val="0"/>
              </a:spcBef>
              <a:spcAft>
                <a:spcPts val="0"/>
              </a:spcAft>
              <a:buNone/>
            </a:pPr>
            <a:r>
              <a:rPr lang="en" sz="700">
                <a:solidFill>
                  <a:srgbClr val="111010"/>
                </a:solidFill>
                <a:latin typeface="Poppins Medium"/>
                <a:ea typeface="Poppins Medium"/>
                <a:cs typeface="Poppins Medium"/>
                <a:sym typeface="Poppins Medium"/>
              </a:rPr>
              <a:t>Go faster with Enterprise Skill packs and Workato Genies</a:t>
            </a:r>
            <a:endParaRPr sz="700">
              <a:latin typeface="Poppins Medium"/>
              <a:ea typeface="Poppins Medium"/>
              <a:cs typeface="Poppins Medium"/>
              <a:sym typeface="Poppins Medium"/>
            </a:endParaRPr>
          </a:p>
        </p:txBody>
      </p:sp>
      <p:grpSp>
        <p:nvGrpSpPr>
          <p:cNvPr id="1657" name="Google Shape;1657;p198"/>
          <p:cNvGrpSpPr/>
          <p:nvPr/>
        </p:nvGrpSpPr>
        <p:grpSpPr>
          <a:xfrm>
            <a:off x="6547480" y="1349916"/>
            <a:ext cx="44740" cy="75787"/>
            <a:chOff x="409850" y="1209025"/>
            <a:chExt cx="73200" cy="140450"/>
          </a:xfrm>
        </p:grpSpPr>
        <p:sp>
          <p:nvSpPr>
            <p:cNvPr id="1658" name="Google Shape;1658;p198"/>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659" name="Google Shape;1659;p198"/>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1660" name="Google Shape;1660;p198"/>
          <p:cNvGrpSpPr/>
          <p:nvPr/>
        </p:nvGrpSpPr>
        <p:grpSpPr>
          <a:xfrm>
            <a:off x="6158475" y="1346074"/>
            <a:ext cx="44740" cy="75787"/>
            <a:chOff x="409850" y="1209025"/>
            <a:chExt cx="73200" cy="140450"/>
          </a:xfrm>
        </p:grpSpPr>
        <p:sp>
          <p:nvSpPr>
            <p:cNvPr id="1661" name="Google Shape;1661;p198"/>
            <p:cNvSpPr/>
            <p:nvPr/>
          </p:nvSpPr>
          <p:spPr>
            <a:xfrm>
              <a:off x="409850" y="120902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sp>
          <p:nvSpPr>
            <p:cNvPr id="1662" name="Google Shape;1662;p198"/>
            <p:cNvSpPr/>
            <p:nvPr/>
          </p:nvSpPr>
          <p:spPr>
            <a:xfrm flipH="1" rot="10800000">
              <a:off x="409850" y="1290975"/>
              <a:ext cx="73200" cy="58500"/>
            </a:xfrm>
            <a:prstGeom prst="triangle">
              <a:avLst>
                <a:gd fmla="val 50000" name="adj"/>
              </a:avLst>
            </a:prstGeom>
            <a:solidFill>
              <a:srgbClr val="FFFFFF"/>
            </a:solidFill>
            <a:ln>
              <a:noFill/>
            </a:ln>
            <a:effectLst>
              <a:outerShdw blurRad="53096" rotWithShape="0" algn="bl" dir="5400000" dist="17699">
                <a:srgbClr val="000000">
                  <a:alpha val="50000"/>
                </a:srgbClr>
              </a:outerShdw>
            </a:effectLst>
          </p:spPr>
          <p:txBody>
            <a:bodyPr anchorCtr="0" anchor="ctr" bIns="97500" lIns="97500" spcFirstLastPara="1" rIns="97500" wrap="square" tIns="97500">
              <a:noAutofit/>
            </a:bodyPr>
            <a:lstStyle/>
            <a:p>
              <a:pPr indent="0" lvl="0" marL="0" rtl="0" algn="ctr">
                <a:spcBef>
                  <a:spcPts val="0"/>
                </a:spcBef>
                <a:spcAft>
                  <a:spcPts val="0"/>
                </a:spcAft>
                <a:buNone/>
              </a:pPr>
              <a:r>
                <a:t/>
              </a:r>
              <a:endParaRPr sz="1492">
                <a:latin typeface="Poppins"/>
                <a:ea typeface="Poppins"/>
                <a:cs typeface="Poppins"/>
                <a:sym typeface="Poppins"/>
              </a:endParaRPr>
            </a:p>
          </p:txBody>
        </p:sp>
      </p:grpSp>
      <p:grpSp>
        <p:nvGrpSpPr>
          <p:cNvPr id="1663" name="Google Shape;1663;p198"/>
          <p:cNvGrpSpPr/>
          <p:nvPr/>
        </p:nvGrpSpPr>
        <p:grpSpPr>
          <a:xfrm>
            <a:off x="4626358" y="4328402"/>
            <a:ext cx="991711" cy="445086"/>
            <a:chOff x="4549590" y="3798274"/>
            <a:chExt cx="1482600" cy="665400"/>
          </a:xfrm>
        </p:grpSpPr>
        <p:sp>
          <p:nvSpPr>
            <p:cNvPr id="1664" name="Google Shape;1664;p198"/>
            <p:cNvSpPr/>
            <p:nvPr/>
          </p:nvSpPr>
          <p:spPr>
            <a:xfrm>
              <a:off x="4549590" y="3798274"/>
              <a:ext cx="1482600" cy="6654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396">
                  <a:solidFill>
                    <a:srgbClr val="172B4D"/>
                  </a:solidFill>
                  <a:latin typeface="Poppins Medium"/>
                  <a:ea typeface="Poppins Medium"/>
                  <a:cs typeface="Poppins Medium"/>
                  <a:sym typeface="Poppins Medium"/>
                </a:rPr>
                <a:t>LLMs</a:t>
              </a:r>
              <a:endParaRPr sz="951">
                <a:latin typeface="Poppins"/>
                <a:ea typeface="Poppins"/>
                <a:cs typeface="Poppins"/>
                <a:sym typeface="Poppins"/>
              </a:endParaRPr>
            </a:p>
          </p:txBody>
        </p:sp>
        <p:pic>
          <p:nvPicPr>
            <p:cNvPr id="1665" name="Google Shape;1665;p198"/>
            <p:cNvPicPr preferRelativeResize="0"/>
            <p:nvPr/>
          </p:nvPicPr>
          <p:blipFill>
            <a:blip r:embed="rId15">
              <a:alphaModFix/>
            </a:blip>
            <a:stretch>
              <a:fillRect/>
            </a:stretch>
          </p:blipFill>
          <p:spPr>
            <a:xfrm>
              <a:off x="4731325" y="4093480"/>
              <a:ext cx="231300" cy="232500"/>
            </a:xfrm>
            <a:prstGeom prst="ellipse">
              <a:avLst/>
            </a:prstGeom>
            <a:noFill/>
            <a:ln>
              <a:noFill/>
            </a:ln>
          </p:spPr>
        </p:pic>
        <p:pic>
          <p:nvPicPr>
            <p:cNvPr id="1666" name="Google Shape;1666;p198"/>
            <p:cNvPicPr preferRelativeResize="0"/>
            <p:nvPr/>
          </p:nvPicPr>
          <p:blipFill rotWithShape="1">
            <a:blip r:embed="rId16">
              <a:alphaModFix/>
            </a:blip>
            <a:srcRect b="0" l="16589" r="16596" t="0"/>
            <a:stretch/>
          </p:blipFill>
          <p:spPr>
            <a:xfrm>
              <a:off x="5341616" y="4092357"/>
              <a:ext cx="231300" cy="232500"/>
            </a:xfrm>
            <a:prstGeom prst="ellipse">
              <a:avLst/>
            </a:prstGeom>
            <a:noFill/>
            <a:ln>
              <a:noFill/>
            </a:ln>
          </p:spPr>
        </p:pic>
        <p:pic>
          <p:nvPicPr>
            <p:cNvPr id="1667" name="Google Shape;1667;p198"/>
            <p:cNvPicPr preferRelativeResize="0"/>
            <p:nvPr/>
          </p:nvPicPr>
          <p:blipFill rotWithShape="1">
            <a:blip r:embed="rId17">
              <a:alphaModFix/>
            </a:blip>
            <a:srcRect b="0" l="4313" r="4304" t="0"/>
            <a:stretch/>
          </p:blipFill>
          <p:spPr>
            <a:xfrm>
              <a:off x="5619143" y="4092357"/>
              <a:ext cx="231300" cy="232500"/>
            </a:xfrm>
            <a:prstGeom prst="ellipse">
              <a:avLst/>
            </a:prstGeom>
            <a:noFill/>
            <a:ln>
              <a:noFill/>
            </a:ln>
          </p:spPr>
        </p:pic>
        <p:grpSp>
          <p:nvGrpSpPr>
            <p:cNvPr id="1668" name="Google Shape;1668;p198"/>
            <p:cNvGrpSpPr/>
            <p:nvPr/>
          </p:nvGrpSpPr>
          <p:grpSpPr>
            <a:xfrm>
              <a:off x="5029763" y="4093480"/>
              <a:ext cx="231330" cy="232409"/>
              <a:chOff x="2353417" y="1046933"/>
              <a:chExt cx="1834500" cy="2028000"/>
            </a:xfrm>
          </p:grpSpPr>
          <p:sp>
            <p:nvSpPr>
              <p:cNvPr id="1669" name="Google Shape;1669;p198"/>
              <p:cNvSpPr/>
              <p:nvPr/>
            </p:nvSpPr>
            <p:spPr>
              <a:xfrm>
                <a:off x="2353417" y="1046933"/>
                <a:ext cx="1834500" cy="2028000"/>
              </a:xfrm>
              <a:prstGeom prst="ellipse">
                <a:avLst/>
              </a:prstGeom>
              <a:solidFill>
                <a:srgbClr val="FFFFFF"/>
              </a:solidFill>
              <a:ln>
                <a:noFill/>
              </a:ln>
            </p:spPr>
            <p:txBody>
              <a:bodyPr anchorCtr="0" anchor="ctr" bIns="72475" lIns="72475" spcFirstLastPara="1" rIns="72475" wrap="square" tIns="72475">
                <a:noAutofit/>
              </a:bodyPr>
              <a:lstStyle/>
              <a:p>
                <a:pPr indent="0" lvl="0" marL="0" rtl="0" algn="ctr">
                  <a:spcBef>
                    <a:spcPts val="0"/>
                  </a:spcBef>
                  <a:spcAft>
                    <a:spcPts val="0"/>
                  </a:spcAft>
                  <a:buNone/>
                </a:pPr>
                <a:r>
                  <a:t/>
                </a:r>
                <a:endParaRPr sz="1109">
                  <a:latin typeface="Poppins"/>
                  <a:ea typeface="Poppins"/>
                  <a:cs typeface="Poppins"/>
                  <a:sym typeface="Poppins"/>
                </a:endParaRPr>
              </a:p>
            </p:txBody>
          </p:sp>
          <p:pic>
            <p:nvPicPr>
              <p:cNvPr id="1670" name="Google Shape;1670;p198"/>
              <p:cNvPicPr preferRelativeResize="0"/>
              <p:nvPr/>
            </p:nvPicPr>
            <p:blipFill>
              <a:blip r:embed="rId18">
                <a:alphaModFix/>
              </a:blip>
              <a:stretch>
                <a:fillRect/>
              </a:stretch>
            </p:blipFill>
            <p:spPr>
              <a:xfrm>
                <a:off x="2498906" y="1388615"/>
                <a:ext cx="1347196" cy="1432566"/>
              </a:xfrm>
              <a:prstGeom prst="rect">
                <a:avLst/>
              </a:prstGeom>
              <a:noFill/>
              <a:ln>
                <a:noFill/>
              </a:ln>
            </p:spPr>
          </p:pic>
        </p:grpSp>
      </p:grpSp>
      <p:grpSp>
        <p:nvGrpSpPr>
          <p:cNvPr id="1671" name="Google Shape;1671;p198"/>
          <p:cNvGrpSpPr/>
          <p:nvPr/>
        </p:nvGrpSpPr>
        <p:grpSpPr>
          <a:xfrm>
            <a:off x="3514780" y="4328402"/>
            <a:ext cx="991711" cy="445086"/>
            <a:chOff x="2911012" y="3677524"/>
            <a:chExt cx="1482600" cy="665400"/>
          </a:xfrm>
        </p:grpSpPr>
        <p:sp>
          <p:nvSpPr>
            <p:cNvPr id="1672" name="Google Shape;1672;p198"/>
            <p:cNvSpPr/>
            <p:nvPr/>
          </p:nvSpPr>
          <p:spPr>
            <a:xfrm>
              <a:off x="2911012" y="3677524"/>
              <a:ext cx="1482600" cy="6654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Databases</a:t>
              </a:r>
              <a:endParaRPr sz="1051">
                <a:latin typeface="Poppins"/>
                <a:ea typeface="Poppins"/>
                <a:cs typeface="Poppins"/>
                <a:sym typeface="Poppins"/>
              </a:endParaRPr>
            </a:p>
          </p:txBody>
        </p:sp>
        <p:pic>
          <p:nvPicPr>
            <p:cNvPr id="1673" name="Google Shape;1673;p198"/>
            <p:cNvPicPr preferRelativeResize="0"/>
            <p:nvPr/>
          </p:nvPicPr>
          <p:blipFill rotWithShape="1">
            <a:blip r:embed="rId19">
              <a:alphaModFix/>
            </a:blip>
            <a:srcRect b="0" l="0" r="0" t="0"/>
            <a:stretch/>
          </p:blipFill>
          <p:spPr>
            <a:xfrm>
              <a:off x="3675868" y="3998354"/>
              <a:ext cx="231334" cy="216651"/>
            </a:xfrm>
            <a:prstGeom prst="rect">
              <a:avLst/>
            </a:prstGeom>
            <a:noFill/>
            <a:ln>
              <a:noFill/>
            </a:ln>
          </p:spPr>
        </p:pic>
        <p:pic>
          <p:nvPicPr>
            <p:cNvPr id="1674" name="Google Shape;1674;p198"/>
            <p:cNvPicPr preferRelativeResize="0"/>
            <p:nvPr/>
          </p:nvPicPr>
          <p:blipFill rotWithShape="1">
            <a:blip r:embed="rId20">
              <a:alphaModFix/>
            </a:blip>
            <a:srcRect b="0" l="0" r="0" t="0"/>
            <a:stretch/>
          </p:blipFill>
          <p:spPr>
            <a:xfrm>
              <a:off x="3094017" y="3998354"/>
              <a:ext cx="231334" cy="216651"/>
            </a:xfrm>
            <a:prstGeom prst="rect">
              <a:avLst/>
            </a:prstGeom>
            <a:noFill/>
            <a:ln>
              <a:noFill/>
            </a:ln>
          </p:spPr>
        </p:pic>
        <p:pic>
          <p:nvPicPr>
            <p:cNvPr id="1675" name="Google Shape;1675;p198"/>
            <p:cNvPicPr preferRelativeResize="0"/>
            <p:nvPr/>
          </p:nvPicPr>
          <p:blipFill rotWithShape="1">
            <a:blip r:embed="rId21">
              <a:alphaModFix/>
            </a:blip>
            <a:srcRect b="0" l="0" r="0" t="0"/>
            <a:stretch/>
          </p:blipFill>
          <p:spPr>
            <a:xfrm>
              <a:off x="3407344" y="3998354"/>
              <a:ext cx="231336" cy="216651"/>
            </a:xfrm>
            <a:prstGeom prst="rect">
              <a:avLst/>
            </a:prstGeom>
            <a:noFill/>
            <a:ln>
              <a:noFill/>
            </a:ln>
          </p:spPr>
        </p:pic>
        <p:pic>
          <p:nvPicPr>
            <p:cNvPr id="1676" name="Google Shape;1676;p198"/>
            <p:cNvPicPr preferRelativeResize="0"/>
            <p:nvPr/>
          </p:nvPicPr>
          <p:blipFill rotWithShape="1">
            <a:blip r:embed="rId22">
              <a:alphaModFix/>
            </a:blip>
            <a:srcRect b="0" l="0" r="0" t="0"/>
            <a:stretch/>
          </p:blipFill>
          <p:spPr>
            <a:xfrm>
              <a:off x="3979245" y="3998354"/>
              <a:ext cx="231334" cy="216651"/>
            </a:xfrm>
            <a:prstGeom prst="rect">
              <a:avLst/>
            </a:prstGeom>
            <a:noFill/>
            <a:ln>
              <a:noFill/>
            </a:ln>
          </p:spPr>
        </p:pic>
      </p:grpSp>
      <p:grpSp>
        <p:nvGrpSpPr>
          <p:cNvPr id="1677" name="Google Shape;1677;p198"/>
          <p:cNvGrpSpPr/>
          <p:nvPr/>
        </p:nvGrpSpPr>
        <p:grpSpPr>
          <a:xfrm>
            <a:off x="2403203" y="4328402"/>
            <a:ext cx="991711" cy="444083"/>
            <a:chOff x="1322555" y="3679055"/>
            <a:chExt cx="1482600" cy="663900"/>
          </a:xfrm>
        </p:grpSpPr>
        <p:sp>
          <p:nvSpPr>
            <p:cNvPr id="1678" name="Google Shape;1678;p198"/>
            <p:cNvSpPr/>
            <p:nvPr/>
          </p:nvSpPr>
          <p:spPr>
            <a:xfrm>
              <a:off x="1322555" y="3679055"/>
              <a:ext cx="1482600" cy="6639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Data Warehouse/</a:t>
              </a:r>
              <a:br>
                <a:rPr lang="en" sz="496">
                  <a:solidFill>
                    <a:srgbClr val="172B4D"/>
                  </a:solidFill>
                  <a:latin typeface="Poppins Medium"/>
                  <a:ea typeface="Poppins Medium"/>
                  <a:cs typeface="Poppins Medium"/>
                  <a:sym typeface="Poppins Medium"/>
                </a:rPr>
              </a:br>
              <a:r>
                <a:rPr lang="en" sz="496">
                  <a:solidFill>
                    <a:srgbClr val="172B4D"/>
                  </a:solidFill>
                  <a:latin typeface="Poppins Medium"/>
                  <a:ea typeface="Poppins Medium"/>
                  <a:cs typeface="Poppins Medium"/>
                  <a:sym typeface="Poppins Medium"/>
                </a:rPr>
                <a:t>Data Lakes</a:t>
              </a:r>
              <a:endParaRPr sz="1051">
                <a:latin typeface="Poppins"/>
                <a:ea typeface="Poppins"/>
                <a:cs typeface="Poppins"/>
                <a:sym typeface="Poppins"/>
              </a:endParaRPr>
            </a:p>
          </p:txBody>
        </p:sp>
        <p:pic>
          <p:nvPicPr>
            <p:cNvPr id="1679" name="Google Shape;1679;p198"/>
            <p:cNvPicPr preferRelativeResize="0"/>
            <p:nvPr/>
          </p:nvPicPr>
          <p:blipFill rotWithShape="1">
            <a:blip r:embed="rId23">
              <a:alphaModFix/>
            </a:blip>
            <a:srcRect b="0" l="0" r="0" t="0"/>
            <a:stretch/>
          </p:blipFill>
          <p:spPr>
            <a:xfrm>
              <a:off x="1549943" y="3992201"/>
              <a:ext cx="242238" cy="231286"/>
            </a:xfrm>
            <a:prstGeom prst="rect">
              <a:avLst/>
            </a:prstGeom>
            <a:noFill/>
            <a:ln>
              <a:noFill/>
            </a:ln>
          </p:spPr>
        </p:pic>
        <p:pic>
          <p:nvPicPr>
            <p:cNvPr id="1680" name="Google Shape;1680;p198"/>
            <p:cNvPicPr preferRelativeResize="0"/>
            <p:nvPr/>
          </p:nvPicPr>
          <p:blipFill rotWithShape="1">
            <a:blip r:embed="rId24">
              <a:alphaModFix/>
            </a:blip>
            <a:srcRect b="0" l="0" r="0" t="0"/>
            <a:stretch/>
          </p:blipFill>
          <p:spPr>
            <a:xfrm>
              <a:off x="1849844" y="3997386"/>
              <a:ext cx="231339" cy="220901"/>
            </a:xfrm>
            <a:prstGeom prst="rect">
              <a:avLst/>
            </a:prstGeom>
            <a:noFill/>
            <a:ln>
              <a:noFill/>
            </a:ln>
          </p:spPr>
        </p:pic>
        <p:pic>
          <p:nvPicPr>
            <p:cNvPr id="1681" name="Google Shape;1681;p198"/>
            <p:cNvPicPr preferRelativeResize="0"/>
            <p:nvPr/>
          </p:nvPicPr>
          <p:blipFill rotWithShape="1">
            <a:blip r:embed="rId25">
              <a:alphaModFix/>
            </a:blip>
            <a:srcRect b="0" l="0" r="0" t="0"/>
            <a:stretch/>
          </p:blipFill>
          <p:spPr>
            <a:xfrm>
              <a:off x="2394320" y="3994503"/>
              <a:ext cx="241398" cy="230506"/>
            </a:xfrm>
            <a:prstGeom prst="rect">
              <a:avLst/>
            </a:prstGeom>
            <a:noFill/>
            <a:ln>
              <a:noFill/>
            </a:ln>
          </p:spPr>
        </p:pic>
        <p:pic>
          <p:nvPicPr>
            <p:cNvPr id="1682" name="Google Shape;1682;p198"/>
            <p:cNvPicPr preferRelativeResize="0"/>
            <p:nvPr/>
          </p:nvPicPr>
          <p:blipFill>
            <a:blip r:embed="rId26">
              <a:alphaModFix/>
            </a:blip>
            <a:stretch>
              <a:fillRect/>
            </a:stretch>
          </p:blipFill>
          <p:spPr>
            <a:xfrm>
              <a:off x="2122101" y="3999353"/>
              <a:ext cx="231300" cy="220800"/>
            </a:xfrm>
            <a:prstGeom prst="ellipse">
              <a:avLst/>
            </a:prstGeom>
            <a:noFill/>
            <a:ln>
              <a:noFill/>
            </a:ln>
          </p:spPr>
        </p:pic>
      </p:grpSp>
      <p:grpSp>
        <p:nvGrpSpPr>
          <p:cNvPr id="1683" name="Google Shape;1683;p198"/>
          <p:cNvGrpSpPr/>
          <p:nvPr/>
        </p:nvGrpSpPr>
        <p:grpSpPr>
          <a:xfrm>
            <a:off x="1291625" y="4328402"/>
            <a:ext cx="991711" cy="444083"/>
            <a:chOff x="-392088" y="3667630"/>
            <a:chExt cx="1482600" cy="663900"/>
          </a:xfrm>
        </p:grpSpPr>
        <p:sp>
          <p:nvSpPr>
            <p:cNvPr id="1684" name="Google Shape;1684;p198"/>
            <p:cNvSpPr/>
            <p:nvPr/>
          </p:nvSpPr>
          <p:spPr>
            <a:xfrm>
              <a:off x="-392088" y="3667630"/>
              <a:ext cx="1482600" cy="6639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SaaS/On-prem</a:t>
              </a:r>
              <a:endParaRPr sz="1051">
                <a:latin typeface="Poppins"/>
                <a:ea typeface="Poppins"/>
                <a:cs typeface="Poppins"/>
                <a:sym typeface="Poppins"/>
              </a:endParaRPr>
            </a:p>
          </p:txBody>
        </p:sp>
        <p:pic>
          <p:nvPicPr>
            <p:cNvPr id="1685" name="Google Shape;1685;p198"/>
            <p:cNvPicPr preferRelativeResize="0"/>
            <p:nvPr/>
          </p:nvPicPr>
          <p:blipFill>
            <a:blip r:embed="rId27">
              <a:alphaModFix/>
            </a:blip>
            <a:stretch>
              <a:fillRect/>
            </a:stretch>
          </p:blipFill>
          <p:spPr>
            <a:xfrm>
              <a:off x="376692" y="3983120"/>
              <a:ext cx="231338" cy="222782"/>
            </a:xfrm>
            <a:prstGeom prst="rect">
              <a:avLst/>
            </a:prstGeom>
            <a:noFill/>
            <a:ln>
              <a:noFill/>
            </a:ln>
          </p:spPr>
        </p:pic>
        <p:pic>
          <p:nvPicPr>
            <p:cNvPr id="1686" name="Google Shape;1686;p198"/>
            <p:cNvPicPr preferRelativeResize="0"/>
            <p:nvPr/>
          </p:nvPicPr>
          <p:blipFill>
            <a:blip r:embed="rId28">
              <a:alphaModFix/>
            </a:blip>
            <a:stretch>
              <a:fillRect/>
            </a:stretch>
          </p:blipFill>
          <p:spPr>
            <a:xfrm>
              <a:off x="-195964" y="3985803"/>
              <a:ext cx="231338" cy="222782"/>
            </a:xfrm>
            <a:prstGeom prst="rect">
              <a:avLst/>
            </a:prstGeom>
            <a:noFill/>
            <a:ln>
              <a:noFill/>
            </a:ln>
          </p:spPr>
        </p:pic>
        <p:pic>
          <p:nvPicPr>
            <p:cNvPr id="1687" name="Google Shape;1687;p198"/>
            <p:cNvPicPr preferRelativeResize="0"/>
            <p:nvPr/>
          </p:nvPicPr>
          <p:blipFill>
            <a:blip r:embed="rId29">
              <a:alphaModFix/>
            </a:blip>
            <a:stretch>
              <a:fillRect/>
            </a:stretch>
          </p:blipFill>
          <p:spPr>
            <a:xfrm>
              <a:off x="90377" y="3985816"/>
              <a:ext cx="231338" cy="222782"/>
            </a:xfrm>
            <a:prstGeom prst="rect">
              <a:avLst/>
            </a:prstGeom>
            <a:noFill/>
            <a:ln>
              <a:noFill/>
            </a:ln>
          </p:spPr>
        </p:pic>
        <p:pic>
          <p:nvPicPr>
            <p:cNvPr id="1688" name="Google Shape;1688;p198"/>
            <p:cNvPicPr preferRelativeResize="0"/>
            <p:nvPr/>
          </p:nvPicPr>
          <p:blipFill>
            <a:blip r:embed="rId30">
              <a:alphaModFix/>
            </a:blip>
            <a:stretch>
              <a:fillRect/>
            </a:stretch>
          </p:blipFill>
          <p:spPr>
            <a:xfrm>
              <a:off x="663034" y="3988465"/>
              <a:ext cx="231338" cy="222782"/>
            </a:xfrm>
            <a:prstGeom prst="rect">
              <a:avLst/>
            </a:prstGeom>
            <a:noFill/>
            <a:ln>
              <a:noFill/>
            </a:ln>
          </p:spPr>
        </p:pic>
      </p:grpSp>
      <p:grpSp>
        <p:nvGrpSpPr>
          <p:cNvPr id="1689" name="Google Shape;1689;p198"/>
          <p:cNvGrpSpPr/>
          <p:nvPr/>
        </p:nvGrpSpPr>
        <p:grpSpPr>
          <a:xfrm>
            <a:off x="5737936" y="4328402"/>
            <a:ext cx="1004448" cy="445086"/>
            <a:chOff x="6178364" y="3632433"/>
            <a:chExt cx="1501641" cy="665400"/>
          </a:xfrm>
        </p:grpSpPr>
        <p:sp>
          <p:nvSpPr>
            <p:cNvPr id="1690" name="Google Shape;1690;p198"/>
            <p:cNvSpPr/>
            <p:nvPr/>
          </p:nvSpPr>
          <p:spPr>
            <a:xfrm>
              <a:off x="6197405" y="3632433"/>
              <a:ext cx="1482600" cy="6654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Unstructured</a:t>
              </a:r>
              <a:endParaRPr sz="1051">
                <a:latin typeface="Poppins"/>
                <a:ea typeface="Poppins"/>
                <a:cs typeface="Poppins"/>
                <a:sym typeface="Poppins"/>
              </a:endParaRPr>
            </a:p>
          </p:txBody>
        </p:sp>
        <p:pic>
          <p:nvPicPr>
            <p:cNvPr id="1691" name="Google Shape;1691;p198"/>
            <p:cNvPicPr preferRelativeResize="0"/>
            <p:nvPr/>
          </p:nvPicPr>
          <p:blipFill>
            <a:blip r:embed="rId31">
              <a:alphaModFix/>
            </a:blip>
            <a:stretch>
              <a:fillRect/>
            </a:stretch>
          </p:blipFill>
          <p:spPr>
            <a:xfrm>
              <a:off x="6295789" y="3962771"/>
              <a:ext cx="201168" cy="182880"/>
            </a:xfrm>
            <a:prstGeom prst="rect">
              <a:avLst/>
            </a:prstGeom>
            <a:noFill/>
            <a:ln>
              <a:noFill/>
            </a:ln>
          </p:spPr>
        </p:pic>
        <p:pic>
          <p:nvPicPr>
            <p:cNvPr id="1692" name="Google Shape;1692;p198"/>
            <p:cNvPicPr preferRelativeResize="0"/>
            <p:nvPr/>
          </p:nvPicPr>
          <p:blipFill rotWithShape="1">
            <a:blip r:embed="rId32">
              <a:alphaModFix/>
            </a:blip>
            <a:srcRect b="199" l="0" r="0" t="199"/>
            <a:stretch/>
          </p:blipFill>
          <p:spPr>
            <a:xfrm>
              <a:off x="6643640" y="3958453"/>
              <a:ext cx="198922" cy="179743"/>
            </a:xfrm>
            <a:prstGeom prst="rect">
              <a:avLst/>
            </a:prstGeom>
            <a:noFill/>
            <a:ln>
              <a:noFill/>
            </a:ln>
          </p:spPr>
        </p:pic>
        <p:pic>
          <p:nvPicPr>
            <p:cNvPr id="1693" name="Google Shape;1693;p198"/>
            <p:cNvPicPr preferRelativeResize="0"/>
            <p:nvPr/>
          </p:nvPicPr>
          <p:blipFill rotWithShape="1">
            <a:blip r:embed="rId33">
              <a:alphaModFix/>
            </a:blip>
            <a:srcRect b="209" l="0" r="0" t="199"/>
            <a:stretch/>
          </p:blipFill>
          <p:spPr>
            <a:xfrm>
              <a:off x="6979432" y="3947103"/>
              <a:ext cx="198922" cy="179743"/>
            </a:xfrm>
            <a:prstGeom prst="rect">
              <a:avLst/>
            </a:prstGeom>
            <a:noFill/>
            <a:ln>
              <a:noFill/>
            </a:ln>
          </p:spPr>
        </p:pic>
        <p:pic>
          <p:nvPicPr>
            <p:cNvPr id="1694" name="Google Shape;1694;p198"/>
            <p:cNvPicPr preferRelativeResize="0"/>
            <p:nvPr/>
          </p:nvPicPr>
          <p:blipFill rotWithShape="1">
            <a:blip r:embed="rId34">
              <a:alphaModFix/>
            </a:blip>
            <a:srcRect b="209" l="0" r="0" t="199"/>
            <a:stretch/>
          </p:blipFill>
          <p:spPr>
            <a:xfrm>
              <a:off x="7363732" y="3947091"/>
              <a:ext cx="198922" cy="179744"/>
            </a:xfrm>
            <a:prstGeom prst="rect">
              <a:avLst/>
            </a:prstGeom>
            <a:noFill/>
            <a:ln>
              <a:noFill/>
            </a:ln>
          </p:spPr>
        </p:pic>
        <p:sp>
          <p:nvSpPr>
            <p:cNvPr id="1695" name="Google Shape;1695;p198"/>
            <p:cNvSpPr txBox="1"/>
            <p:nvPr/>
          </p:nvSpPr>
          <p:spPr>
            <a:xfrm>
              <a:off x="6178364" y="4130046"/>
              <a:ext cx="4593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Invoice</a:t>
              </a:r>
              <a:endParaRPr sz="317">
                <a:solidFill>
                  <a:srgbClr val="172B4D"/>
                </a:solidFill>
                <a:latin typeface="Poppins"/>
                <a:ea typeface="Poppins"/>
                <a:cs typeface="Poppins"/>
                <a:sym typeface="Poppins"/>
              </a:endParaRPr>
            </a:p>
          </p:txBody>
        </p:sp>
        <p:sp>
          <p:nvSpPr>
            <p:cNvPr id="1696" name="Google Shape;1696;p198"/>
            <p:cNvSpPr txBox="1"/>
            <p:nvPr/>
          </p:nvSpPr>
          <p:spPr>
            <a:xfrm>
              <a:off x="6564779" y="4138194"/>
              <a:ext cx="3690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Media</a:t>
              </a:r>
              <a:endParaRPr sz="317">
                <a:solidFill>
                  <a:srgbClr val="172B4D"/>
                </a:solidFill>
                <a:latin typeface="Poppins"/>
                <a:ea typeface="Poppins"/>
                <a:cs typeface="Poppins"/>
                <a:sym typeface="Poppins"/>
              </a:endParaRPr>
            </a:p>
          </p:txBody>
        </p:sp>
        <p:sp>
          <p:nvSpPr>
            <p:cNvPr id="1697" name="Google Shape;1697;p198"/>
            <p:cNvSpPr txBox="1"/>
            <p:nvPr/>
          </p:nvSpPr>
          <p:spPr>
            <a:xfrm>
              <a:off x="6887600" y="4149562"/>
              <a:ext cx="4311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Transcripts</a:t>
              </a:r>
              <a:endParaRPr sz="317">
                <a:solidFill>
                  <a:srgbClr val="172B4D"/>
                </a:solidFill>
                <a:latin typeface="Poppins"/>
                <a:ea typeface="Poppins"/>
                <a:cs typeface="Poppins"/>
                <a:sym typeface="Poppins"/>
              </a:endParaRPr>
            </a:p>
          </p:txBody>
        </p:sp>
        <p:sp>
          <p:nvSpPr>
            <p:cNvPr id="1698" name="Google Shape;1698;p198"/>
            <p:cNvSpPr txBox="1"/>
            <p:nvPr/>
          </p:nvSpPr>
          <p:spPr>
            <a:xfrm>
              <a:off x="7271696" y="4149562"/>
              <a:ext cx="3948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Contracts</a:t>
              </a:r>
              <a:endParaRPr sz="317">
                <a:solidFill>
                  <a:srgbClr val="172B4D"/>
                </a:solidFill>
                <a:latin typeface="Poppins"/>
                <a:ea typeface="Poppins"/>
                <a:cs typeface="Poppins"/>
                <a:sym typeface="Poppins"/>
              </a:endParaRPr>
            </a:p>
          </p:txBody>
        </p:sp>
      </p:grpSp>
      <p:grpSp>
        <p:nvGrpSpPr>
          <p:cNvPr id="1699" name="Google Shape;1699;p198"/>
          <p:cNvGrpSpPr/>
          <p:nvPr/>
        </p:nvGrpSpPr>
        <p:grpSpPr>
          <a:xfrm>
            <a:off x="6862250" y="4328402"/>
            <a:ext cx="991711" cy="445086"/>
            <a:chOff x="7865090" y="3667615"/>
            <a:chExt cx="1482600" cy="665400"/>
          </a:xfrm>
        </p:grpSpPr>
        <p:sp>
          <p:nvSpPr>
            <p:cNvPr id="1700" name="Google Shape;1700;p198"/>
            <p:cNvSpPr/>
            <p:nvPr/>
          </p:nvSpPr>
          <p:spPr>
            <a:xfrm>
              <a:off x="7865090" y="3667615"/>
              <a:ext cx="1482600" cy="665400"/>
            </a:xfrm>
            <a:prstGeom prst="roundRect">
              <a:avLst>
                <a:gd fmla="val 7881" name="adj"/>
              </a:avLst>
            </a:prstGeom>
            <a:solidFill>
              <a:srgbClr val="FFFFFF">
                <a:alpha val="58749"/>
              </a:srgbClr>
            </a:solidFill>
            <a:ln>
              <a:noFill/>
            </a:ln>
            <a:effectLst>
              <a:outerShdw blurRad="226556" rotWithShape="0" algn="bl" dir="2400000" dist="60415">
                <a:srgbClr val="FFFFFF">
                  <a:alpha val="40000"/>
                </a:srgbClr>
              </a:outerShdw>
            </a:effectLst>
          </p:spPr>
          <p:txBody>
            <a:bodyPr anchorCtr="0" anchor="t" bIns="72475" lIns="0" spcFirstLastPara="1" rIns="0" wrap="square" tIns="43500">
              <a:noAutofit/>
            </a:bodyPr>
            <a:lstStyle/>
            <a:p>
              <a:pPr indent="0" lvl="0" marL="0" rtl="0" algn="ctr">
                <a:spcBef>
                  <a:spcPts val="0"/>
                </a:spcBef>
                <a:spcAft>
                  <a:spcPts val="0"/>
                </a:spcAft>
                <a:buNone/>
              </a:pPr>
              <a:r>
                <a:rPr lang="en" sz="496">
                  <a:solidFill>
                    <a:srgbClr val="172B4D"/>
                  </a:solidFill>
                  <a:latin typeface="Poppins Medium"/>
                  <a:ea typeface="Poppins Medium"/>
                  <a:cs typeface="Poppins Medium"/>
                  <a:sym typeface="Poppins Medium"/>
                </a:rPr>
                <a:t>Traditional</a:t>
              </a:r>
              <a:endParaRPr sz="1051">
                <a:latin typeface="Poppins"/>
                <a:ea typeface="Poppins"/>
                <a:cs typeface="Poppins"/>
                <a:sym typeface="Poppins"/>
              </a:endParaRPr>
            </a:p>
          </p:txBody>
        </p:sp>
        <p:pic>
          <p:nvPicPr>
            <p:cNvPr id="1701" name="Google Shape;1701;p198"/>
            <p:cNvPicPr preferRelativeResize="0"/>
            <p:nvPr/>
          </p:nvPicPr>
          <p:blipFill rotWithShape="1">
            <a:blip r:embed="rId35">
              <a:alphaModFix/>
            </a:blip>
            <a:srcRect b="189" l="0" r="0" t="179"/>
            <a:stretch/>
          </p:blipFill>
          <p:spPr>
            <a:xfrm>
              <a:off x="7972210" y="3990400"/>
              <a:ext cx="231343" cy="210312"/>
            </a:xfrm>
            <a:prstGeom prst="rect">
              <a:avLst/>
            </a:prstGeom>
            <a:noFill/>
            <a:ln>
              <a:noFill/>
            </a:ln>
          </p:spPr>
        </p:pic>
        <p:pic>
          <p:nvPicPr>
            <p:cNvPr id="1702" name="Google Shape;1702;p198"/>
            <p:cNvPicPr preferRelativeResize="0"/>
            <p:nvPr/>
          </p:nvPicPr>
          <p:blipFill rotWithShape="1">
            <a:blip r:embed="rId36">
              <a:alphaModFix/>
            </a:blip>
            <a:srcRect b="893" l="0" r="0" t="893"/>
            <a:stretch/>
          </p:blipFill>
          <p:spPr>
            <a:xfrm>
              <a:off x="8337685" y="3990408"/>
              <a:ext cx="198922" cy="179743"/>
            </a:xfrm>
            <a:prstGeom prst="rect">
              <a:avLst/>
            </a:prstGeom>
            <a:noFill/>
            <a:ln>
              <a:noFill/>
            </a:ln>
          </p:spPr>
        </p:pic>
        <p:pic>
          <p:nvPicPr>
            <p:cNvPr id="1703" name="Google Shape;1703;p198"/>
            <p:cNvPicPr preferRelativeResize="0"/>
            <p:nvPr/>
          </p:nvPicPr>
          <p:blipFill rotWithShape="1">
            <a:blip r:embed="rId37">
              <a:alphaModFix/>
            </a:blip>
            <a:srcRect b="228" l="0" r="0" t="219"/>
            <a:stretch/>
          </p:blipFill>
          <p:spPr>
            <a:xfrm>
              <a:off x="8724529" y="3990395"/>
              <a:ext cx="198922" cy="179743"/>
            </a:xfrm>
            <a:prstGeom prst="rect">
              <a:avLst/>
            </a:prstGeom>
            <a:noFill/>
            <a:ln>
              <a:noFill/>
            </a:ln>
          </p:spPr>
        </p:pic>
        <p:pic>
          <p:nvPicPr>
            <p:cNvPr id="1704" name="Google Shape;1704;p198"/>
            <p:cNvPicPr preferRelativeResize="0"/>
            <p:nvPr/>
          </p:nvPicPr>
          <p:blipFill rotWithShape="1">
            <a:blip r:embed="rId38">
              <a:alphaModFix/>
            </a:blip>
            <a:srcRect b="893" l="0" r="0" t="893"/>
            <a:stretch/>
          </p:blipFill>
          <p:spPr>
            <a:xfrm>
              <a:off x="9038568" y="3990395"/>
              <a:ext cx="198922" cy="179743"/>
            </a:xfrm>
            <a:prstGeom prst="rect">
              <a:avLst/>
            </a:prstGeom>
            <a:noFill/>
            <a:ln>
              <a:noFill/>
            </a:ln>
          </p:spPr>
        </p:pic>
        <p:sp>
          <p:nvSpPr>
            <p:cNvPr id="1705" name="Google Shape;1705;p198"/>
            <p:cNvSpPr txBox="1"/>
            <p:nvPr/>
          </p:nvSpPr>
          <p:spPr>
            <a:xfrm>
              <a:off x="7903394" y="4185441"/>
              <a:ext cx="3690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SFTP</a:t>
              </a:r>
              <a:endParaRPr sz="317">
                <a:solidFill>
                  <a:srgbClr val="172B4D"/>
                </a:solidFill>
                <a:latin typeface="Poppins"/>
                <a:ea typeface="Poppins"/>
                <a:cs typeface="Poppins"/>
                <a:sym typeface="Poppins"/>
              </a:endParaRPr>
            </a:p>
          </p:txBody>
        </p:sp>
        <p:sp>
          <p:nvSpPr>
            <p:cNvPr id="1706" name="Google Shape;1706;p198"/>
            <p:cNvSpPr txBox="1"/>
            <p:nvPr/>
          </p:nvSpPr>
          <p:spPr>
            <a:xfrm>
              <a:off x="8252653" y="4185441"/>
              <a:ext cx="3690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Mainframe</a:t>
              </a:r>
              <a:endParaRPr sz="317">
                <a:solidFill>
                  <a:srgbClr val="172B4D"/>
                </a:solidFill>
                <a:latin typeface="Poppins"/>
                <a:ea typeface="Poppins"/>
                <a:cs typeface="Poppins"/>
                <a:sym typeface="Poppins"/>
              </a:endParaRPr>
            </a:p>
          </p:txBody>
        </p:sp>
        <p:sp>
          <p:nvSpPr>
            <p:cNvPr id="1707" name="Google Shape;1707;p198"/>
            <p:cNvSpPr txBox="1"/>
            <p:nvPr/>
          </p:nvSpPr>
          <p:spPr>
            <a:xfrm>
              <a:off x="8621657" y="4185441"/>
              <a:ext cx="3819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Custom</a:t>
              </a:r>
              <a:endParaRPr sz="317">
                <a:solidFill>
                  <a:srgbClr val="172B4D"/>
                </a:solidFill>
                <a:latin typeface="Poppins"/>
                <a:ea typeface="Poppins"/>
                <a:cs typeface="Poppins"/>
                <a:sym typeface="Poppins"/>
              </a:endParaRPr>
            </a:p>
          </p:txBody>
        </p:sp>
        <p:sp>
          <p:nvSpPr>
            <p:cNvPr id="1708" name="Google Shape;1708;p198"/>
            <p:cNvSpPr txBox="1"/>
            <p:nvPr/>
          </p:nvSpPr>
          <p:spPr>
            <a:xfrm>
              <a:off x="8947213" y="4185441"/>
              <a:ext cx="381900" cy="72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317">
                  <a:solidFill>
                    <a:srgbClr val="172B4D"/>
                  </a:solidFill>
                  <a:latin typeface="Poppins"/>
                  <a:ea typeface="Poppins"/>
                  <a:cs typeface="Poppins"/>
                  <a:sym typeface="Poppins"/>
                </a:rPr>
                <a:t>Archives</a:t>
              </a:r>
              <a:endParaRPr sz="317">
                <a:solidFill>
                  <a:srgbClr val="172B4D"/>
                </a:solidFill>
                <a:latin typeface="Poppins"/>
                <a:ea typeface="Poppins"/>
                <a:cs typeface="Poppins"/>
                <a:sym typeface="Poppi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99"/>
          <p:cNvSpPr txBox="1"/>
          <p:nvPr>
            <p:ph type="title"/>
          </p:nvPr>
        </p:nvSpPr>
        <p:spPr>
          <a:xfrm>
            <a:off x="1317449" y="1305750"/>
            <a:ext cx="6509100" cy="2532000"/>
          </a:xfrm>
          <a:prstGeom prst="rect">
            <a:avLst/>
          </a:prstGeom>
        </p:spPr>
        <p:txBody>
          <a:bodyPr anchorCtr="0" anchor="ctr" bIns="365750" lIns="182875" spcFirstLastPara="1" rIns="182875" wrap="square" tIns="182875">
            <a:noAutofit/>
          </a:bodyPr>
          <a:lstStyle/>
          <a:p>
            <a:pPr indent="0" lvl="0" marL="0" rtl="0" algn="ctr">
              <a:spcBef>
                <a:spcPts val="0"/>
              </a:spcBef>
              <a:spcAft>
                <a:spcPts val="0"/>
              </a:spcAft>
              <a:buNone/>
            </a:pPr>
            <a:r>
              <a:rPr lang="en" sz="4000"/>
              <a:t>Workato iPaaS</a:t>
            </a:r>
            <a:endParaRPr sz="4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200"/>
          <p:cNvSpPr/>
          <p:nvPr/>
        </p:nvSpPr>
        <p:spPr>
          <a:xfrm>
            <a:off x="4056525" y="462475"/>
            <a:ext cx="5296200" cy="46731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sp>
        <p:nvSpPr>
          <p:cNvPr id="1719" name="Google Shape;1719;p200"/>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Workato iPaaS</a:t>
            </a:r>
            <a:endParaRPr/>
          </a:p>
        </p:txBody>
      </p:sp>
      <p:sp>
        <p:nvSpPr>
          <p:cNvPr id="1720" name="Google Shape;1720;p200"/>
          <p:cNvSpPr txBox="1"/>
          <p:nvPr/>
        </p:nvSpPr>
        <p:spPr>
          <a:xfrm>
            <a:off x="311700" y="1559284"/>
            <a:ext cx="3000000" cy="13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Unified enterprise platform</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AI-assisted recipe development</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Connect to 12,000+ apps</a:t>
            </a:r>
            <a:endParaRPr>
              <a:solidFill>
                <a:schemeClr val="lt1"/>
              </a:solidFill>
              <a:latin typeface="Poppins"/>
              <a:ea typeface="Poppins"/>
              <a:cs typeface="Poppins"/>
              <a:sym typeface="Poppins"/>
            </a:endParaRPr>
          </a:p>
        </p:txBody>
      </p:sp>
      <p:sp>
        <p:nvSpPr>
          <p:cNvPr id="1721" name="Google Shape;1721;p200"/>
          <p:cNvSpPr txBox="1"/>
          <p:nvPr/>
        </p:nvSpPr>
        <p:spPr>
          <a:xfrm>
            <a:off x="311700" y="3066225"/>
            <a:ext cx="3312600" cy="13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Accelerate integration delivery</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Scale Securely with zero downtime</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Gain insight and visibility </a:t>
            </a:r>
            <a:endParaRPr sz="1100">
              <a:solidFill>
                <a:srgbClr val="133440"/>
              </a:solidFill>
              <a:latin typeface="Poppins"/>
              <a:ea typeface="Poppins"/>
              <a:cs typeface="Poppins"/>
              <a:sym typeface="Poppins"/>
            </a:endParaRPr>
          </a:p>
        </p:txBody>
      </p:sp>
      <p:sp>
        <p:nvSpPr>
          <p:cNvPr id="1722" name="Google Shape;1722;p200"/>
          <p:cNvSpPr txBox="1"/>
          <p:nvPr/>
        </p:nvSpPr>
        <p:spPr>
          <a:xfrm>
            <a:off x="243664" y="874325"/>
            <a:ext cx="346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Orchestrate data, apps, and APIs through a single platform</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grpSp>
        <p:nvGrpSpPr>
          <p:cNvPr id="1723" name="Google Shape;1723;p200"/>
          <p:cNvGrpSpPr/>
          <p:nvPr/>
        </p:nvGrpSpPr>
        <p:grpSpPr>
          <a:xfrm>
            <a:off x="4676273" y="954125"/>
            <a:ext cx="4253150" cy="4090799"/>
            <a:chOff x="4676273" y="954125"/>
            <a:chExt cx="4253150" cy="4090799"/>
          </a:xfrm>
        </p:grpSpPr>
        <p:pic>
          <p:nvPicPr>
            <p:cNvPr id="1724" name="Google Shape;1724;p200"/>
            <p:cNvPicPr preferRelativeResize="0"/>
            <p:nvPr/>
          </p:nvPicPr>
          <p:blipFill>
            <a:blip r:embed="rId3">
              <a:alphaModFix/>
            </a:blip>
            <a:stretch>
              <a:fillRect/>
            </a:stretch>
          </p:blipFill>
          <p:spPr>
            <a:xfrm>
              <a:off x="4676273" y="954125"/>
              <a:ext cx="4253150" cy="4090799"/>
            </a:xfrm>
            <a:prstGeom prst="rect">
              <a:avLst/>
            </a:prstGeom>
            <a:noFill/>
            <a:ln>
              <a:noFill/>
            </a:ln>
          </p:spPr>
        </p:pic>
        <p:pic>
          <p:nvPicPr>
            <p:cNvPr id="1725" name="Google Shape;1725;p200" title="JIRA UI.png"/>
            <p:cNvPicPr preferRelativeResize="0"/>
            <p:nvPr/>
          </p:nvPicPr>
          <p:blipFill>
            <a:blip r:embed="rId4">
              <a:alphaModFix/>
            </a:blip>
            <a:stretch>
              <a:fillRect/>
            </a:stretch>
          </p:blipFill>
          <p:spPr>
            <a:xfrm>
              <a:off x="4756375" y="1037925"/>
              <a:ext cx="3846875" cy="374259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201"/>
          <p:cNvSpPr/>
          <p:nvPr/>
        </p:nvSpPr>
        <p:spPr>
          <a:xfrm>
            <a:off x="4056525" y="995875"/>
            <a:ext cx="5296200" cy="46731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sp>
        <p:nvSpPr>
          <p:cNvPr id="1731" name="Google Shape;1731;p201"/>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Connectors and Recipes</a:t>
            </a:r>
            <a:endParaRPr/>
          </a:p>
        </p:txBody>
      </p:sp>
      <p:sp>
        <p:nvSpPr>
          <p:cNvPr id="1732" name="Google Shape;1732;p201"/>
          <p:cNvSpPr txBox="1"/>
          <p:nvPr/>
        </p:nvSpPr>
        <p:spPr>
          <a:xfrm>
            <a:off x="311700" y="1563624"/>
            <a:ext cx="3417300" cy="151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1</a:t>
            </a:r>
            <a:r>
              <a:rPr lang="en" sz="1100">
                <a:solidFill>
                  <a:srgbClr val="133440"/>
                </a:solidFill>
                <a:latin typeface="Poppins"/>
                <a:ea typeface="Poppins"/>
                <a:cs typeface="Poppins"/>
                <a:sym typeface="Poppins"/>
              </a:rPr>
              <a:t>200+ Pre-built connectors</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AI-powered guidance and copilots</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Reusable recipes and templates</a:t>
            </a:r>
            <a:endParaRPr>
              <a:solidFill>
                <a:schemeClr val="lt1"/>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100">
              <a:solidFill>
                <a:srgbClr val="133440"/>
              </a:solidFill>
              <a:latin typeface="Poppins"/>
              <a:ea typeface="Poppins"/>
              <a:cs typeface="Poppins"/>
              <a:sym typeface="Poppins"/>
            </a:endParaRPr>
          </a:p>
        </p:txBody>
      </p:sp>
      <p:sp>
        <p:nvSpPr>
          <p:cNvPr id="1733" name="Google Shape;1733;p201"/>
          <p:cNvSpPr txBox="1"/>
          <p:nvPr/>
        </p:nvSpPr>
        <p:spPr>
          <a:xfrm>
            <a:off x="311700" y="3063240"/>
            <a:ext cx="3417300" cy="13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Scale automations faster</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Empower business and IT collaboration</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Support enterprise-scale workloads</a:t>
            </a:r>
            <a:endParaRPr sz="1100">
              <a:solidFill>
                <a:srgbClr val="133440"/>
              </a:solidFill>
              <a:latin typeface="Poppins"/>
              <a:ea typeface="Poppins"/>
              <a:cs typeface="Poppins"/>
              <a:sym typeface="Poppins"/>
            </a:endParaRPr>
          </a:p>
        </p:txBody>
      </p:sp>
      <p:pic>
        <p:nvPicPr>
          <p:cNvPr id="1734" name="Google Shape;1734;p201"/>
          <p:cNvPicPr preferRelativeResize="0"/>
          <p:nvPr/>
        </p:nvPicPr>
        <p:blipFill>
          <a:blip r:embed="rId3">
            <a:alphaModFix/>
          </a:blip>
          <a:stretch>
            <a:fillRect/>
          </a:stretch>
        </p:blipFill>
        <p:spPr>
          <a:xfrm>
            <a:off x="4283025" y="1744532"/>
            <a:ext cx="4843200" cy="2050283"/>
          </a:xfrm>
          <a:prstGeom prst="rect">
            <a:avLst/>
          </a:prstGeom>
          <a:noFill/>
          <a:ln>
            <a:noFill/>
          </a:ln>
        </p:spPr>
      </p:pic>
      <p:sp>
        <p:nvSpPr>
          <p:cNvPr id="1735" name="Google Shape;1735;p201"/>
          <p:cNvSpPr txBox="1"/>
          <p:nvPr/>
        </p:nvSpPr>
        <p:spPr>
          <a:xfrm>
            <a:off x="243664" y="874325"/>
            <a:ext cx="346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Quickly connect any app with pre-built connectors and recipes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02"/>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Decision Models</a:t>
            </a:r>
            <a:endParaRPr/>
          </a:p>
        </p:txBody>
      </p:sp>
      <p:sp>
        <p:nvSpPr>
          <p:cNvPr id="1741" name="Google Shape;1741;p202"/>
          <p:cNvSpPr txBox="1"/>
          <p:nvPr>
            <p:ph idx="12" type="sldNum"/>
          </p:nvPr>
        </p:nvSpPr>
        <p:spPr>
          <a:xfrm>
            <a:off x="8472458" y="4663217"/>
            <a:ext cx="548700" cy="3387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fld id="{00000000-1234-1234-1234-123412341234}" type="slidenum">
              <a:rPr lang="en"/>
              <a:t>‹#›</a:t>
            </a:fld>
            <a:endParaRPr/>
          </a:p>
        </p:txBody>
      </p:sp>
      <p:sp>
        <p:nvSpPr>
          <p:cNvPr id="1742" name="Google Shape;1742;p202"/>
          <p:cNvSpPr txBox="1"/>
          <p:nvPr/>
        </p:nvSpPr>
        <p:spPr>
          <a:xfrm>
            <a:off x="311700" y="1321105"/>
            <a:ext cx="3417300" cy="19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Manage business rules in a clear, familiar format.</a:t>
            </a:r>
            <a:endParaRPr sz="11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Connect easily to recipes with audit support.</a:t>
            </a:r>
            <a:endParaRPr sz="11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Built for scale, compliance, and governance</a:t>
            </a:r>
            <a:endParaRPr sz="1100">
              <a:solidFill>
                <a:srgbClr val="133440"/>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100">
              <a:solidFill>
                <a:srgbClr val="133440"/>
              </a:solidFill>
              <a:latin typeface="Poppins"/>
              <a:ea typeface="Poppins"/>
              <a:cs typeface="Poppins"/>
              <a:sym typeface="Poppins"/>
            </a:endParaRPr>
          </a:p>
        </p:txBody>
      </p:sp>
      <p:sp>
        <p:nvSpPr>
          <p:cNvPr id="1743" name="Google Shape;1743;p202"/>
          <p:cNvSpPr txBox="1"/>
          <p:nvPr/>
        </p:nvSpPr>
        <p:spPr>
          <a:xfrm>
            <a:off x="311700" y="3077080"/>
            <a:ext cx="3417300" cy="122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8450" lvl="0" marL="457200" rtl="0" algn="l">
              <a:spcBef>
                <a:spcPts val="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Streamline decision-making for key processes.</a:t>
            </a:r>
            <a:endParaRPr sz="1100">
              <a:solidFill>
                <a:srgbClr val="133440"/>
              </a:solidFill>
              <a:latin typeface="Poppins"/>
              <a:ea typeface="Poppins"/>
              <a:cs typeface="Poppins"/>
              <a:sym typeface="Poppins"/>
            </a:endParaRPr>
          </a:p>
          <a:p>
            <a:pPr indent="0" lvl="0" marL="457200" rtl="0" algn="l">
              <a:spcBef>
                <a:spcPts val="0"/>
              </a:spcBef>
              <a:spcAft>
                <a:spcPts val="0"/>
              </a:spcAft>
              <a:buNone/>
            </a:pPr>
            <a:r>
              <a:t/>
            </a:r>
            <a:endParaRPr sz="1100">
              <a:solidFill>
                <a:srgbClr val="133440"/>
              </a:solidFill>
              <a:latin typeface="Poppins"/>
              <a:ea typeface="Poppins"/>
              <a:cs typeface="Poppins"/>
              <a:sym typeface="Poppins"/>
            </a:endParaRPr>
          </a:p>
          <a:p>
            <a:pPr indent="-298450" lvl="0" marL="457200" rtl="0" algn="l">
              <a:spcBef>
                <a:spcPts val="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Maintain logic without disrupting workflows.</a:t>
            </a:r>
            <a:endParaRPr sz="1100">
              <a:solidFill>
                <a:srgbClr val="133440"/>
              </a:solidFill>
              <a:latin typeface="Poppins"/>
              <a:ea typeface="Poppins"/>
              <a:cs typeface="Poppins"/>
              <a:sym typeface="Poppins"/>
            </a:endParaRPr>
          </a:p>
        </p:txBody>
      </p:sp>
      <p:sp>
        <p:nvSpPr>
          <p:cNvPr id="1744" name="Google Shape;1744;p202"/>
          <p:cNvSpPr/>
          <p:nvPr/>
        </p:nvSpPr>
        <p:spPr>
          <a:xfrm>
            <a:off x="3915900" y="666100"/>
            <a:ext cx="5436900" cy="49266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pic>
        <p:nvPicPr>
          <p:cNvPr id="1745" name="Google Shape;1745;p202"/>
          <p:cNvPicPr preferRelativeResize="0"/>
          <p:nvPr/>
        </p:nvPicPr>
        <p:blipFill>
          <a:blip r:embed="rId3">
            <a:alphaModFix/>
          </a:blip>
          <a:stretch>
            <a:fillRect/>
          </a:stretch>
        </p:blipFill>
        <p:spPr>
          <a:xfrm>
            <a:off x="4165950" y="876125"/>
            <a:ext cx="3374275" cy="2117200"/>
          </a:xfrm>
          <a:prstGeom prst="rect">
            <a:avLst/>
          </a:prstGeom>
          <a:noFill/>
          <a:ln>
            <a:noFill/>
          </a:ln>
        </p:spPr>
      </p:pic>
      <p:sp>
        <p:nvSpPr>
          <p:cNvPr id="1746" name="Google Shape;1746;p202"/>
          <p:cNvSpPr txBox="1"/>
          <p:nvPr/>
        </p:nvSpPr>
        <p:spPr>
          <a:xfrm>
            <a:off x="311700" y="874325"/>
            <a:ext cx="346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33440"/>
                </a:solidFill>
                <a:latin typeface="Poppins"/>
                <a:ea typeface="Poppins"/>
                <a:cs typeface="Poppins"/>
                <a:sym typeface="Poppins"/>
              </a:rPr>
              <a:t>Transform complex business rules into consistent results.</a:t>
            </a:r>
            <a:endParaRPr sz="1100">
              <a:solidFill>
                <a:srgbClr val="133440"/>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grpSp>
        <p:nvGrpSpPr>
          <p:cNvPr id="1747" name="Google Shape;1747;p202"/>
          <p:cNvGrpSpPr/>
          <p:nvPr/>
        </p:nvGrpSpPr>
        <p:grpSpPr>
          <a:xfrm>
            <a:off x="5983286" y="2835278"/>
            <a:ext cx="2849025" cy="2117131"/>
            <a:chOff x="7373125" y="-228300"/>
            <a:chExt cx="6478001" cy="4813850"/>
          </a:xfrm>
        </p:grpSpPr>
        <p:pic>
          <p:nvPicPr>
            <p:cNvPr id="1748" name="Google Shape;1748;p202"/>
            <p:cNvPicPr preferRelativeResize="0"/>
            <p:nvPr/>
          </p:nvPicPr>
          <p:blipFill>
            <a:blip r:embed="rId3">
              <a:alphaModFix/>
            </a:blip>
            <a:stretch>
              <a:fillRect/>
            </a:stretch>
          </p:blipFill>
          <p:spPr>
            <a:xfrm>
              <a:off x="7373125" y="-228300"/>
              <a:ext cx="6478001" cy="4813850"/>
            </a:xfrm>
            <a:prstGeom prst="rect">
              <a:avLst/>
            </a:prstGeom>
            <a:noFill/>
            <a:ln>
              <a:noFill/>
            </a:ln>
          </p:spPr>
        </p:pic>
        <p:pic>
          <p:nvPicPr>
            <p:cNvPr id="1749" name="Google Shape;1749;p202" title="image (18).png"/>
            <p:cNvPicPr preferRelativeResize="0"/>
            <p:nvPr/>
          </p:nvPicPr>
          <p:blipFill>
            <a:blip r:embed="rId4">
              <a:alphaModFix/>
            </a:blip>
            <a:stretch>
              <a:fillRect/>
            </a:stretch>
          </p:blipFill>
          <p:spPr>
            <a:xfrm>
              <a:off x="7574175" y="38113"/>
              <a:ext cx="6075900" cy="4281000"/>
            </a:xfrm>
            <a:prstGeom prst="roundRect">
              <a:avLst>
                <a:gd fmla="val 6215" name="adj"/>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203"/>
          <p:cNvSpPr/>
          <p:nvPr/>
        </p:nvSpPr>
        <p:spPr>
          <a:xfrm>
            <a:off x="4425850" y="300900"/>
            <a:ext cx="5737200" cy="4842600"/>
          </a:xfrm>
          <a:prstGeom prst="roundRect">
            <a:avLst>
              <a:gd fmla="val 2386" name="adj"/>
            </a:avLst>
          </a:prstGeom>
          <a:gradFill>
            <a:gsLst>
              <a:gs pos="0">
                <a:srgbClr val="E1FFFC">
                  <a:alpha val="60000"/>
                  <a:alpha val="50000"/>
                </a:srgbClr>
              </a:gs>
              <a:gs pos="100000">
                <a:srgbClr val="B3FEF7">
                  <a:alpha val="50000"/>
                </a:srgbClr>
              </a:gs>
            </a:gsLst>
            <a:lin ang="16198662" scaled="0"/>
          </a:gradFill>
          <a:ln cap="flat" cmpd="sng" w="9525">
            <a:solidFill>
              <a:srgbClr val="FFFFFF"/>
            </a:solidFill>
            <a:prstDash val="solid"/>
            <a:round/>
            <a:headEnd len="sm" w="sm" type="none"/>
            <a:tailEnd len="sm" w="sm" type="none"/>
          </a:ln>
        </p:spPr>
        <p:txBody>
          <a:bodyPr anchorCtr="0" anchor="t" bIns="91425" lIns="91425" spcFirstLastPara="1" rIns="91425" wrap="square" tIns="365750">
            <a:noAutofit/>
          </a:bodyPr>
          <a:lstStyle/>
          <a:p>
            <a:pPr indent="0" lvl="0" marL="0" rtl="0" algn="ctr">
              <a:spcBef>
                <a:spcPts val="0"/>
              </a:spcBef>
              <a:spcAft>
                <a:spcPts val="0"/>
              </a:spcAft>
              <a:buNone/>
            </a:pPr>
            <a:r>
              <a:t/>
            </a:r>
            <a:endParaRPr b="1">
              <a:solidFill>
                <a:srgbClr val="B3FEF7"/>
              </a:solidFill>
              <a:latin typeface="Poppins"/>
              <a:ea typeface="Poppins"/>
              <a:cs typeface="Poppins"/>
              <a:sym typeface="Poppins"/>
            </a:endParaRPr>
          </a:p>
        </p:txBody>
      </p:sp>
      <p:sp>
        <p:nvSpPr>
          <p:cNvPr id="1755" name="Google Shape;1755;p203"/>
          <p:cNvSpPr txBox="1"/>
          <p:nvPr>
            <p:ph type="title"/>
          </p:nvPr>
        </p:nvSpPr>
        <p:spPr>
          <a:xfrm>
            <a:off x="311700" y="445025"/>
            <a:ext cx="85206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Low-Code Apps</a:t>
            </a:r>
            <a:endParaRPr/>
          </a:p>
        </p:txBody>
      </p:sp>
      <p:sp>
        <p:nvSpPr>
          <p:cNvPr id="1756" name="Google Shape;1756;p203"/>
          <p:cNvSpPr txBox="1"/>
          <p:nvPr/>
        </p:nvSpPr>
        <p:spPr>
          <a:xfrm>
            <a:off x="311700" y="1563624"/>
            <a:ext cx="3609000" cy="195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Features</a:t>
            </a:r>
            <a:endParaRPr sz="11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100">
                <a:solidFill>
                  <a:schemeClr val="dk1"/>
                </a:solidFill>
                <a:latin typeface="Poppins"/>
                <a:ea typeface="Poppins"/>
                <a:cs typeface="Poppins"/>
                <a:sym typeface="Poppins"/>
              </a:rPr>
              <a:t>Drag-and-drop page editor</a:t>
            </a:r>
            <a:endParaRPr sz="11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100">
                <a:solidFill>
                  <a:schemeClr val="dk1"/>
                </a:solidFill>
                <a:latin typeface="Poppins"/>
                <a:ea typeface="Poppins"/>
                <a:cs typeface="Poppins"/>
                <a:sym typeface="Poppins"/>
              </a:rPr>
              <a:t>Design custom user interfaces</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solidFill>
                  <a:srgbClr val="133440"/>
                </a:solidFill>
                <a:latin typeface="Poppins"/>
                <a:ea typeface="Poppins"/>
                <a:cs typeface="Poppins"/>
                <a:sym typeface="Poppins"/>
              </a:rPr>
              <a:t>Connect interfaces with data across apps, business rules, human interaction, and AI</a:t>
            </a:r>
            <a:endParaRPr sz="1100">
              <a:solidFill>
                <a:srgbClr val="133440"/>
              </a:solidFill>
              <a:latin typeface="Poppins"/>
              <a:ea typeface="Poppins"/>
              <a:cs typeface="Poppins"/>
              <a:sym typeface="Poppins"/>
            </a:endParaRPr>
          </a:p>
          <a:p>
            <a:pPr indent="0" lvl="0" marL="457200" rtl="0" algn="l">
              <a:spcBef>
                <a:spcPts val="1000"/>
              </a:spcBef>
              <a:spcAft>
                <a:spcPts val="0"/>
              </a:spcAft>
              <a:buNone/>
            </a:pPr>
            <a:r>
              <a:t/>
            </a:r>
            <a:endParaRPr sz="1100">
              <a:solidFill>
                <a:srgbClr val="133440"/>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100">
              <a:solidFill>
                <a:srgbClr val="133440"/>
              </a:solidFill>
              <a:latin typeface="Poppins"/>
              <a:ea typeface="Poppins"/>
              <a:cs typeface="Poppins"/>
              <a:sym typeface="Poppins"/>
            </a:endParaRPr>
          </a:p>
        </p:txBody>
      </p:sp>
      <p:sp>
        <p:nvSpPr>
          <p:cNvPr id="1757" name="Google Shape;1757;p203"/>
          <p:cNvSpPr txBox="1"/>
          <p:nvPr/>
        </p:nvSpPr>
        <p:spPr>
          <a:xfrm>
            <a:off x="311700" y="3063240"/>
            <a:ext cx="3987000" cy="13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133440"/>
                </a:solidFill>
                <a:latin typeface="Poppins"/>
                <a:ea typeface="Poppins"/>
                <a:cs typeface="Poppins"/>
                <a:sym typeface="Poppins"/>
              </a:rPr>
              <a:t>Benefits</a:t>
            </a:r>
            <a:endParaRPr sz="1100">
              <a:solidFill>
                <a:srgbClr val="133440"/>
              </a:solidFill>
              <a:latin typeface="Poppins"/>
              <a:ea typeface="Poppins"/>
              <a:cs typeface="Poppins"/>
              <a:sym typeface="Poppins"/>
            </a:endParaRPr>
          </a:p>
          <a:p>
            <a:pPr indent="-298450" lvl="0" marL="457200" rtl="0" algn="l">
              <a:spcBef>
                <a:spcPts val="1000"/>
              </a:spcBef>
              <a:spcAft>
                <a:spcPts val="0"/>
              </a:spcAft>
              <a:buClr>
                <a:srgbClr val="133440"/>
              </a:buClr>
              <a:buSzPts val="1100"/>
              <a:buFont typeface="Poppins"/>
              <a:buChar char="●"/>
            </a:pPr>
            <a:r>
              <a:rPr lang="en" sz="1100">
                <a:solidFill>
                  <a:schemeClr val="dk1"/>
                </a:solidFill>
                <a:latin typeface="Poppins"/>
                <a:ea typeface="Poppins"/>
                <a:cs typeface="Poppins"/>
                <a:sym typeface="Poppins"/>
              </a:rPr>
              <a:t>Turn complex workflows into enterprise-friendly applications — without code.</a:t>
            </a:r>
            <a:endParaRPr sz="1100">
              <a:solidFill>
                <a:srgbClr val="133440"/>
              </a:solidFill>
              <a:latin typeface="Poppins"/>
              <a:ea typeface="Poppins"/>
              <a:cs typeface="Poppins"/>
              <a:sym typeface="Poppins"/>
            </a:endParaRPr>
          </a:p>
          <a:p>
            <a:pPr indent="-298450" lvl="0" marL="457200" rtl="0" algn="l">
              <a:lnSpc>
                <a:spcPct val="115000"/>
              </a:lnSpc>
              <a:spcBef>
                <a:spcPts val="1000"/>
              </a:spcBef>
              <a:spcAft>
                <a:spcPts val="0"/>
              </a:spcAft>
              <a:buClr>
                <a:srgbClr val="133440"/>
              </a:buClr>
              <a:buSzPts val="1100"/>
              <a:buFont typeface="Poppins"/>
              <a:buChar char="●"/>
            </a:pPr>
            <a:r>
              <a:rPr lang="en" sz="1100">
                <a:latin typeface="Poppins"/>
                <a:ea typeface="Poppins"/>
                <a:cs typeface="Poppins"/>
                <a:sym typeface="Poppins"/>
              </a:rPr>
              <a:t>Efficient and timely task completion through automatically assigned tasks and notifications.</a:t>
            </a:r>
            <a:endParaRPr sz="1100">
              <a:solidFill>
                <a:srgbClr val="133440"/>
              </a:solidFill>
              <a:latin typeface="Poppins"/>
              <a:ea typeface="Poppins"/>
              <a:cs typeface="Poppins"/>
              <a:sym typeface="Poppins"/>
            </a:endParaRPr>
          </a:p>
        </p:txBody>
      </p:sp>
      <p:sp>
        <p:nvSpPr>
          <p:cNvPr id="1758" name="Google Shape;1758;p203"/>
          <p:cNvSpPr txBox="1"/>
          <p:nvPr/>
        </p:nvSpPr>
        <p:spPr>
          <a:xfrm>
            <a:off x="223837" y="876125"/>
            <a:ext cx="34608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Quickly build powerful low code workflow apps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2"/>
              </a:solidFill>
              <a:latin typeface="Poppins"/>
              <a:ea typeface="Poppins"/>
              <a:cs typeface="Poppins"/>
              <a:sym typeface="Poppins"/>
            </a:endParaRPr>
          </a:p>
        </p:txBody>
      </p:sp>
      <p:pic>
        <p:nvPicPr>
          <p:cNvPr id="1759" name="Google Shape;1759;p203"/>
          <p:cNvPicPr preferRelativeResize="0"/>
          <p:nvPr/>
        </p:nvPicPr>
        <p:blipFill rotWithShape="1">
          <a:blip r:embed="rId3">
            <a:alphaModFix/>
          </a:blip>
          <a:srcRect b="15895" l="0" r="29453" t="0"/>
          <a:stretch/>
        </p:blipFill>
        <p:spPr>
          <a:xfrm>
            <a:off x="4676950" y="762000"/>
            <a:ext cx="4219500" cy="3799500"/>
          </a:xfrm>
          <a:prstGeom prst="roundRect">
            <a:avLst>
              <a:gd fmla="val 3205" name="adj"/>
            </a:avLst>
          </a:prstGeom>
          <a:noFill/>
          <a:ln cap="flat" cmpd="sng" w="38100">
            <a:solidFill>
              <a:srgbClr val="FFFFFF"/>
            </a:solidFill>
            <a:prstDash val="solid"/>
            <a:round/>
            <a:headEnd len="sm" w="sm" type="none"/>
            <a:tailEnd len="sm" w="sm" type="none"/>
          </a:ln>
          <a:effectLst>
            <a:outerShdw blurRad="285750" rotWithShape="0" algn="bl" dir="2400000" dist="76200">
              <a:srgbClr val="22DBC8">
                <a:alpha val="12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111010"/>
      </a:dk1>
      <a:lt1>
        <a:srgbClr val="FFFFFF"/>
      </a:lt1>
      <a:dk2>
        <a:srgbClr val="282525"/>
      </a:dk2>
      <a:lt2>
        <a:srgbClr val="F5F6F8"/>
      </a:lt2>
      <a:accent1>
        <a:srgbClr val="67EADD"/>
      </a:accent1>
      <a:accent2>
        <a:srgbClr val="5159F6"/>
      </a:accent2>
      <a:accent3>
        <a:srgbClr val="686868"/>
      </a:accent3>
      <a:accent4>
        <a:srgbClr val="51C4F6"/>
      </a:accent4>
      <a:accent5>
        <a:srgbClr val="E1FFFC"/>
      </a:accent5>
      <a:accent6>
        <a:srgbClr val="E9EEFF"/>
      </a:accent6>
      <a:hlink>
        <a:srgbClr val="351DC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5 Official Workato Theme">
  <a:themeElements>
    <a:clrScheme name="Simple Light">
      <a:dk1>
        <a:srgbClr val="111010"/>
      </a:dk1>
      <a:lt1>
        <a:srgbClr val="FFFFFF"/>
      </a:lt1>
      <a:dk2>
        <a:srgbClr val="67EADD"/>
      </a:dk2>
      <a:lt2>
        <a:srgbClr val="EEEEEE"/>
      </a:lt2>
      <a:accent1>
        <a:srgbClr val="4285F4"/>
      </a:accent1>
      <a:accent2>
        <a:srgbClr val="212121"/>
      </a:accent2>
      <a:accent3>
        <a:srgbClr val="78909C"/>
      </a:accent3>
      <a:accent4>
        <a:srgbClr val="FFAB40"/>
      </a:accent4>
      <a:accent5>
        <a:srgbClr val="0097A7"/>
      </a:accent5>
      <a:accent6>
        <a:srgbClr val="EEFF41"/>
      </a:accent6>
      <a:hlink>
        <a:srgbClr val="11101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25 Official Workato Theme">
  <a:themeElements>
    <a:clrScheme name="Simple Light">
      <a:dk1>
        <a:srgbClr val="111010"/>
      </a:dk1>
      <a:lt1>
        <a:srgbClr val="FFFFFF"/>
      </a:lt1>
      <a:dk2>
        <a:srgbClr val="67EADD"/>
      </a:dk2>
      <a:lt2>
        <a:srgbClr val="EEEEEE"/>
      </a:lt2>
      <a:accent1>
        <a:srgbClr val="4285F4"/>
      </a:accent1>
      <a:accent2>
        <a:srgbClr val="212121"/>
      </a:accent2>
      <a:accent3>
        <a:srgbClr val="78909C"/>
      </a:accent3>
      <a:accent4>
        <a:srgbClr val="FFAB40"/>
      </a:accent4>
      <a:accent5>
        <a:srgbClr val="0097A7"/>
      </a:accent5>
      <a:accent6>
        <a:srgbClr val="EEFF41"/>
      </a:accent6>
      <a:hlink>
        <a:srgbClr val="11101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111010"/>
      </a:dk1>
      <a:lt1>
        <a:srgbClr val="FFFFFF"/>
      </a:lt1>
      <a:dk2>
        <a:srgbClr val="686868"/>
      </a:dk2>
      <a:lt2>
        <a:srgbClr val="F5F6F8"/>
      </a:lt2>
      <a:accent1>
        <a:srgbClr val="67EADD"/>
      </a:accent1>
      <a:accent2>
        <a:srgbClr val="5159F6"/>
      </a:accent2>
      <a:accent3>
        <a:srgbClr val="686868"/>
      </a:accent3>
      <a:accent4>
        <a:srgbClr val="E1FFFC"/>
      </a:accent4>
      <a:accent5>
        <a:srgbClr val="CED9FF"/>
      </a:accent5>
      <a:accent6>
        <a:srgbClr val="EDEEF1"/>
      </a:accent6>
      <a:hlink>
        <a:srgbClr val="351DC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